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23"/>
  </p:notesMasterIdLst>
  <p:handoutMasterIdLst>
    <p:handoutMasterId r:id="rId24"/>
  </p:handoutMasterIdLst>
  <p:sldIdLst>
    <p:sldId id="279" r:id="rId2"/>
    <p:sldId id="847" r:id="rId3"/>
    <p:sldId id="837" r:id="rId4"/>
    <p:sldId id="836" r:id="rId5"/>
    <p:sldId id="838" r:id="rId6"/>
    <p:sldId id="835" r:id="rId7"/>
    <p:sldId id="286" r:id="rId8"/>
    <p:sldId id="1140" r:id="rId9"/>
    <p:sldId id="839" r:id="rId10"/>
    <p:sldId id="842" r:id="rId11"/>
    <p:sldId id="843" r:id="rId12"/>
    <p:sldId id="844" r:id="rId13"/>
    <p:sldId id="845" r:id="rId14"/>
    <p:sldId id="846" r:id="rId15"/>
    <p:sldId id="848" r:id="rId16"/>
    <p:sldId id="849" r:id="rId17"/>
    <p:sldId id="1141" r:id="rId18"/>
    <p:sldId id="274" r:id="rId19"/>
    <p:sldId id="1142" r:id="rId20"/>
    <p:sldId id="721" r:id="rId21"/>
    <p:sldId id="281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>
        <p:scale>
          <a:sx n="81" d="100"/>
          <a:sy n="81" d="100"/>
        </p:scale>
        <p:origin x="-82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8334BA-3A5B-446F-A01C-C986D8B78AFD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58AA66A-7A9A-4A90-B165-1BA46E55C4A2}">
      <dgm:prSet phldrT="[Metin]" custT="1"/>
      <dgm:spPr/>
      <dgm:t>
        <a:bodyPr/>
        <a:lstStyle/>
        <a:p>
          <a:r>
            <a:rPr lang="tr-TR" sz="2800" b="1" dirty="0">
              <a:solidFill>
                <a:srgbClr val="FFFF00"/>
              </a:solidFill>
            </a:rPr>
            <a:t>SABAH GİRİŞ </a:t>
          </a:r>
          <a:r>
            <a:rPr lang="tr-TR" sz="2800" b="1" dirty="0">
              <a:solidFill>
                <a:schemeClr val="bg1"/>
              </a:solidFill>
            </a:rPr>
            <a:t>08:00</a:t>
          </a:r>
        </a:p>
      </dgm:t>
    </dgm:pt>
    <dgm:pt modelId="{CAEBA26D-507D-4423-9239-BE836DEA7F42}" type="parTrans" cxnId="{BAF7B9C1-C069-4C5D-9879-10E08C4B94B7}">
      <dgm:prSet/>
      <dgm:spPr/>
      <dgm:t>
        <a:bodyPr/>
        <a:lstStyle/>
        <a:p>
          <a:endParaRPr lang="tr-TR"/>
        </a:p>
      </dgm:t>
    </dgm:pt>
    <dgm:pt modelId="{2D4897E4-8CDA-4AA7-A474-BD911D5B981F}" type="sibTrans" cxnId="{BAF7B9C1-C069-4C5D-9879-10E08C4B94B7}">
      <dgm:prSet/>
      <dgm:spPr/>
      <dgm:t>
        <a:bodyPr/>
        <a:lstStyle/>
        <a:p>
          <a:endParaRPr lang="tr-TR"/>
        </a:p>
      </dgm:t>
    </dgm:pt>
    <dgm:pt modelId="{A44747F4-48A0-43C6-A8AA-80BBBFDCB59B}">
      <dgm:prSet phldrT="[Metin]" custT="1"/>
      <dgm:spPr/>
      <dgm:t>
        <a:bodyPr/>
        <a:lstStyle/>
        <a:p>
          <a:r>
            <a:rPr lang="tr-TR" sz="2800" b="1" dirty="0">
              <a:solidFill>
                <a:srgbClr val="FFFF00"/>
              </a:solidFill>
            </a:rPr>
            <a:t>ÖĞLEN ÇIKIŞ </a:t>
          </a:r>
          <a:r>
            <a:rPr lang="tr-TR" sz="2800" b="1" dirty="0">
              <a:solidFill>
                <a:schemeClr val="bg1"/>
              </a:solidFill>
            </a:rPr>
            <a:t>12:00</a:t>
          </a:r>
        </a:p>
      </dgm:t>
    </dgm:pt>
    <dgm:pt modelId="{8B8732F8-EA7A-4C30-83C6-2577833FFC87}" type="parTrans" cxnId="{22C62D28-872D-42FD-B5F8-DFEFA9DDF2D3}">
      <dgm:prSet/>
      <dgm:spPr/>
      <dgm:t>
        <a:bodyPr/>
        <a:lstStyle/>
        <a:p>
          <a:endParaRPr lang="tr-TR"/>
        </a:p>
      </dgm:t>
    </dgm:pt>
    <dgm:pt modelId="{DA376CA7-9AFE-4BF7-B2B5-0D9FB74E0AED}" type="sibTrans" cxnId="{22C62D28-872D-42FD-B5F8-DFEFA9DDF2D3}">
      <dgm:prSet/>
      <dgm:spPr/>
      <dgm:t>
        <a:bodyPr/>
        <a:lstStyle/>
        <a:p>
          <a:endParaRPr lang="tr-TR"/>
        </a:p>
      </dgm:t>
    </dgm:pt>
    <dgm:pt modelId="{D4B82AF8-9F83-41F5-95B4-CB930B3544AC}" type="pres">
      <dgm:prSet presAssocID="{C08334BA-3A5B-446F-A01C-C986D8B78AF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890FCF7-2F2A-4F1E-8E30-538FA32BC716}" type="pres">
      <dgm:prSet presAssocID="{C08334BA-3A5B-446F-A01C-C986D8B78AFD}" presName="ribbon" presStyleLbl="node1" presStyleIdx="0" presStyleCnt="1" custScaleX="151250" custLinFactNeighborX="971" custLinFactNeighborY="-3125"/>
      <dgm:spPr/>
    </dgm:pt>
    <dgm:pt modelId="{2944A82D-346F-4EB4-8C5D-56A0E2EE1B00}" type="pres">
      <dgm:prSet presAssocID="{C08334BA-3A5B-446F-A01C-C986D8B78AFD}" presName="leftArrowText" presStyleLbl="node1" presStyleIdx="0" presStyleCnt="1" custScaleX="124825" custLinFactNeighborX="-22728" custLinFactNeighborY="255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561D4EB-7363-4D8D-80F4-E04E71E96E77}" type="pres">
      <dgm:prSet presAssocID="{C08334BA-3A5B-446F-A01C-C986D8B78AFD}" presName="rightArrowText" presStyleLbl="node1" presStyleIdx="0" presStyleCnt="1" custScaleX="123867" custLinFactNeighborX="33184" custLinFactNeighborY="-459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FFC029B-DDAE-4887-B977-1CD2EF5A6C85}" type="presOf" srcId="{F58AA66A-7A9A-4A90-B165-1BA46E55C4A2}" destId="{2944A82D-346F-4EB4-8C5D-56A0E2EE1B00}" srcOrd="0" destOrd="0" presId="urn:microsoft.com/office/officeart/2005/8/layout/arrow6"/>
    <dgm:cxn modelId="{BAF7B9C1-C069-4C5D-9879-10E08C4B94B7}" srcId="{C08334BA-3A5B-446F-A01C-C986D8B78AFD}" destId="{F58AA66A-7A9A-4A90-B165-1BA46E55C4A2}" srcOrd="0" destOrd="0" parTransId="{CAEBA26D-507D-4423-9239-BE836DEA7F42}" sibTransId="{2D4897E4-8CDA-4AA7-A474-BD911D5B981F}"/>
    <dgm:cxn modelId="{6753AD2D-4632-4CD2-9732-8F16E34C305A}" type="presOf" srcId="{C08334BA-3A5B-446F-A01C-C986D8B78AFD}" destId="{D4B82AF8-9F83-41F5-95B4-CB930B3544AC}" srcOrd="0" destOrd="0" presId="urn:microsoft.com/office/officeart/2005/8/layout/arrow6"/>
    <dgm:cxn modelId="{2BFE3FE0-A646-4E2A-98C0-D9A24869397C}" type="presOf" srcId="{A44747F4-48A0-43C6-A8AA-80BBBFDCB59B}" destId="{9561D4EB-7363-4D8D-80F4-E04E71E96E77}" srcOrd="0" destOrd="0" presId="urn:microsoft.com/office/officeart/2005/8/layout/arrow6"/>
    <dgm:cxn modelId="{22C62D28-872D-42FD-B5F8-DFEFA9DDF2D3}" srcId="{C08334BA-3A5B-446F-A01C-C986D8B78AFD}" destId="{A44747F4-48A0-43C6-A8AA-80BBBFDCB59B}" srcOrd="1" destOrd="0" parTransId="{8B8732F8-EA7A-4C30-83C6-2577833FFC87}" sibTransId="{DA376CA7-9AFE-4BF7-B2B5-0D9FB74E0AED}"/>
    <dgm:cxn modelId="{52D06F96-6483-4CEC-B127-B230C0F7F949}" type="presParOf" srcId="{D4B82AF8-9F83-41F5-95B4-CB930B3544AC}" destId="{A890FCF7-2F2A-4F1E-8E30-538FA32BC716}" srcOrd="0" destOrd="0" presId="urn:microsoft.com/office/officeart/2005/8/layout/arrow6"/>
    <dgm:cxn modelId="{A282FCC0-8993-4A30-A3FC-5C0C9D296B70}" type="presParOf" srcId="{D4B82AF8-9F83-41F5-95B4-CB930B3544AC}" destId="{2944A82D-346F-4EB4-8C5D-56A0E2EE1B00}" srcOrd="1" destOrd="0" presId="urn:microsoft.com/office/officeart/2005/8/layout/arrow6"/>
    <dgm:cxn modelId="{3945F44A-475C-4057-8404-BAD4FF849A2E}" type="presParOf" srcId="{D4B82AF8-9F83-41F5-95B4-CB930B3544AC}" destId="{9561D4EB-7363-4D8D-80F4-E04E71E96E77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8334BA-3A5B-446F-A01C-C986D8B78AFD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58AA66A-7A9A-4A90-B165-1BA46E55C4A2}">
      <dgm:prSet phldrT="[Metin]" custT="1"/>
      <dgm:spPr/>
      <dgm:t>
        <a:bodyPr/>
        <a:lstStyle/>
        <a:p>
          <a:r>
            <a:rPr lang="tr-TR" sz="2800" b="1" dirty="0">
              <a:solidFill>
                <a:srgbClr val="FFFF00"/>
              </a:solidFill>
            </a:rPr>
            <a:t>ÖĞLEN GİRİŞ </a:t>
          </a:r>
          <a:r>
            <a:rPr lang="tr-TR" sz="2800" b="1" dirty="0" smtClean="0">
              <a:solidFill>
                <a:schemeClr val="bg1"/>
              </a:solidFill>
            </a:rPr>
            <a:t>12:45</a:t>
          </a:r>
          <a:endParaRPr lang="tr-TR" sz="2800" b="1" dirty="0">
            <a:solidFill>
              <a:schemeClr val="bg1"/>
            </a:solidFill>
          </a:endParaRPr>
        </a:p>
      </dgm:t>
    </dgm:pt>
    <dgm:pt modelId="{CAEBA26D-507D-4423-9239-BE836DEA7F42}" type="parTrans" cxnId="{BAF7B9C1-C069-4C5D-9879-10E08C4B94B7}">
      <dgm:prSet/>
      <dgm:spPr/>
      <dgm:t>
        <a:bodyPr/>
        <a:lstStyle/>
        <a:p>
          <a:endParaRPr lang="tr-TR"/>
        </a:p>
      </dgm:t>
    </dgm:pt>
    <dgm:pt modelId="{2D4897E4-8CDA-4AA7-A474-BD911D5B981F}" type="sibTrans" cxnId="{BAF7B9C1-C069-4C5D-9879-10E08C4B94B7}">
      <dgm:prSet/>
      <dgm:spPr/>
      <dgm:t>
        <a:bodyPr/>
        <a:lstStyle/>
        <a:p>
          <a:endParaRPr lang="tr-TR"/>
        </a:p>
      </dgm:t>
    </dgm:pt>
    <dgm:pt modelId="{A44747F4-48A0-43C6-A8AA-80BBBFDCB59B}">
      <dgm:prSet phldrT="[Metin]" custT="1"/>
      <dgm:spPr/>
      <dgm:t>
        <a:bodyPr/>
        <a:lstStyle/>
        <a:p>
          <a:r>
            <a:rPr lang="tr-TR" sz="2800" b="1" dirty="0">
              <a:solidFill>
                <a:srgbClr val="FFFF00"/>
              </a:solidFill>
            </a:rPr>
            <a:t>AKŞAM ÇIKIŞ </a:t>
          </a:r>
          <a:r>
            <a:rPr lang="tr-TR" sz="2800" b="1" dirty="0" smtClean="0">
              <a:solidFill>
                <a:schemeClr val="bg1"/>
              </a:solidFill>
            </a:rPr>
            <a:t>15:05</a:t>
          </a:r>
          <a:endParaRPr lang="tr-TR" sz="2800" b="1" dirty="0">
            <a:solidFill>
              <a:schemeClr val="bg1"/>
            </a:solidFill>
          </a:endParaRPr>
        </a:p>
      </dgm:t>
    </dgm:pt>
    <dgm:pt modelId="{8B8732F8-EA7A-4C30-83C6-2577833FFC87}" type="parTrans" cxnId="{22C62D28-872D-42FD-B5F8-DFEFA9DDF2D3}">
      <dgm:prSet/>
      <dgm:spPr/>
      <dgm:t>
        <a:bodyPr/>
        <a:lstStyle/>
        <a:p>
          <a:endParaRPr lang="tr-TR"/>
        </a:p>
      </dgm:t>
    </dgm:pt>
    <dgm:pt modelId="{DA376CA7-9AFE-4BF7-B2B5-0D9FB74E0AED}" type="sibTrans" cxnId="{22C62D28-872D-42FD-B5F8-DFEFA9DDF2D3}">
      <dgm:prSet/>
      <dgm:spPr/>
      <dgm:t>
        <a:bodyPr/>
        <a:lstStyle/>
        <a:p>
          <a:endParaRPr lang="tr-TR"/>
        </a:p>
      </dgm:t>
    </dgm:pt>
    <dgm:pt modelId="{D4B82AF8-9F83-41F5-95B4-CB930B3544AC}" type="pres">
      <dgm:prSet presAssocID="{C08334BA-3A5B-446F-A01C-C986D8B78AF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890FCF7-2F2A-4F1E-8E30-538FA32BC716}" type="pres">
      <dgm:prSet presAssocID="{C08334BA-3A5B-446F-A01C-C986D8B78AFD}" presName="ribbon" presStyleLbl="node1" presStyleIdx="0" presStyleCnt="1" custScaleX="151250" custLinFactNeighborX="971" custLinFactNeighborY="-3125"/>
      <dgm:spPr/>
    </dgm:pt>
    <dgm:pt modelId="{2944A82D-346F-4EB4-8C5D-56A0E2EE1B00}" type="pres">
      <dgm:prSet presAssocID="{C08334BA-3A5B-446F-A01C-C986D8B78AFD}" presName="leftArrowText" presStyleLbl="node1" presStyleIdx="0" presStyleCnt="1" custScaleX="124825" custLinFactNeighborX="-22728" custLinFactNeighborY="255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561D4EB-7363-4D8D-80F4-E04E71E96E77}" type="pres">
      <dgm:prSet presAssocID="{C08334BA-3A5B-446F-A01C-C986D8B78AFD}" presName="rightArrowText" presStyleLbl="node1" presStyleIdx="0" presStyleCnt="1" custScaleX="123867" custLinFactNeighborX="33184" custLinFactNeighborY="-459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AC00200-85C3-43D4-8886-D10D1121623D}" type="presOf" srcId="{C08334BA-3A5B-446F-A01C-C986D8B78AFD}" destId="{D4B82AF8-9F83-41F5-95B4-CB930B3544AC}" srcOrd="0" destOrd="0" presId="urn:microsoft.com/office/officeart/2005/8/layout/arrow6"/>
    <dgm:cxn modelId="{39D80527-3939-4B46-9602-15F960DE3C8B}" type="presOf" srcId="{A44747F4-48A0-43C6-A8AA-80BBBFDCB59B}" destId="{9561D4EB-7363-4D8D-80F4-E04E71E96E77}" srcOrd="0" destOrd="0" presId="urn:microsoft.com/office/officeart/2005/8/layout/arrow6"/>
    <dgm:cxn modelId="{BAF7B9C1-C069-4C5D-9879-10E08C4B94B7}" srcId="{C08334BA-3A5B-446F-A01C-C986D8B78AFD}" destId="{F58AA66A-7A9A-4A90-B165-1BA46E55C4A2}" srcOrd="0" destOrd="0" parTransId="{CAEBA26D-507D-4423-9239-BE836DEA7F42}" sibTransId="{2D4897E4-8CDA-4AA7-A474-BD911D5B981F}"/>
    <dgm:cxn modelId="{99A1D770-F126-4B1B-903B-1077B0D9464F}" type="presOf" srcId="{F58AA66A-7A9A-4A90-B165-1BA46E55C4A2}" destId="{2944A82D-346F-4EB4-8C5D-56A0E2EE1B00}" srcOrd="0" destOrd="0" presId="urn:microsoft.com/office/officeart/2005/8/layout/arrow6"/>
    <dgm:cxn modelId="{22C62D28-872D-42FD-B5F8-DFEFA9DDF2D3}" srcId="{C08334BA-3A5B-446F-A01C-C986D8B78AFD}" destId="{A44747F4-48A0-43C6-A8AA-80BBBFDCB59B}" srcOrd="1" destOrd="0" parTransId="{8B8732F8-EA7A-4C30-83C6-2577833FFC87}" sibTransId="{DA376CA7-9AFE-4BF7-B2B5-0D9FB74E0AED}"/>
    <dgm:cxn modelId="{AF79EC43-4731-41D1-BFF2-A2E97683C55A}" type="presParOf" srcId="{D4B82AF8-9F83-41F5-95B4-CB930B3544AC}" destId="{A890FCF7-2F2A-4F1E-8E30-538FA32BC716}" srcOrd="0" destOrd="0" presId="urn:microsoft.com/office/officeart/2005/8/layout/arrow6"/>
    <dgm:cxn modelId="{DC523705-B656-4C27-9FC0-0A44D0DEC071}" type="presParOf" srcId="{D4B82AF8-9F83-41F5-95B4-CB930B3544AC}" destId="{2944A82D-346F-4EB4-8C5D-56A0E2EE1B00}" srcOrd="1" destOrd="0" presId="urn:microsoft.com/office/officeart/2005/8/layout/arrow6"/>
    <dgm:cxn modelId="{438782F4-0FB7-4371-8EDD-8E5C46D14284}" type="presParOf" srcId="{D4B82AF8-9F83-41F5-95B4-CB930B3544AC}" destId="{9561D4EB-7363-4D8D-80F4-E04E71E96E77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8334BA-3A5B-446F-A01C-C986D8B78AFD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58AA66A-7A9A-4A90-B165-1BA46E55C4A2}">
      <dgm:prSet phldrT="[Metin]"/>
      <dgm:spPr/>
      <dgm:t>
        <a:bodyPr/>
        <a:lstStyle/>
        <a:p>
          <a:r>
            <a:rPr lang="tr-TR" b="1" dirty="0"/>
            <a:t>Herhangi bir sıralama kriteri yoktur. </a:t>
          </a:r>
        </a:p>
      </dgm:t>
    </dgm:pt>
    <dgm:pt modelId="{CAEBA26D-507D-4423-9239-BE836DEA7F42}" type="parTrans" cxnId="{BAF7B9C1-C069-4C5D-9879-10E08C4B94B7}">
      <dgm:prSet/>
      <dgm:spPr/>
      <dgm:t>
        <a:bodyPr/>
        <a:lstStyle/>
        <a:p>
          <a:endParaRPr lang="tr-TR"/>
        </a:p>
      </dgm:t>
    </dgm:pt>
    <dgm:pt modelId="{2D4897E4-8CDA-4AA7-A474-BD911D5B981F}" type="sibTrans" cxnId="{BAF7B9C1-C069-4C5D-9879-10E08C4B94B7}">
      <dgm:prSet/>
      <dgm:spPr/>
      <dgm:t>
        <a:bodyPr/>
        <a:lstStyle/>
        <a:p>
          <a:endParaRPr lang="tr-TR"/>
        </a:p>
      </dgm:t>
    </dgm:pt>
    <dgm:pt modelId="{A44747F4-48A0-43C6-A8AA-80BBBFDCB59B}">
      <dgm:prSet phldrT="[Metin]"/>
      <dgm:spPr/>
      <dgm:t>
        <a:bodyPr/>
        <a:lstStyle/>
        <a:p>
          <a:r>
            <a:rPr lang="tr-TR" b="1" dirty="0"/>
            <a:t>Sınıf mevcutları 30+1depremzede öğrenci</a:t>
          </a:r>
        </a:p>
      </dgm:t>
    </dgm:pt>
    <dgm:pt modelId="{8B8732F8-EA7A-4C30-83C6-2577833FFC87}" type="parTrans" cxnId="{22C62D28-872D-42FD-B5F8-DFEFA9DDF2D3}">
      <dgm:prSet/>
      <dgm:spPr/>
      <dgm:t>
        <a:bodyPr/>
        <a:lstStyle/>
        <a:p>
          <a:endParaRPr lang="tr-TR"/>
        </a:p>
      </dgm:t>
    </dgm:pt>
    <dgm:pt modelId="{DA376CA7-9AFE-4BF7-B2B5-0D9FB74E0AED}" type="sibTrans" cxnId="{22C62D28-872D-42FD-B5F8-DFEFA9DDF2D3}">
      <dgm:prSet/>
      <dgm:spPr/>
      <dgm:t>
        <a:bodyPr/>
        <a:lstStyle/>
        <a:p>
          <a:endParaRPr lang="tr-TR"/>
        </a:p>
      </dgm:t>
    </dgm:pt>
    <dgm:pt modelId="{D4B82AF8-9F83-41F5-95B4-CB930B3544AC}" type="pres">
      <dgm:prSet presAssocID="{C08334BA-3A5B-446F-A01C-C986D8B78AF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890FCF7-2F2A-4F1E-8E30-538FA32BC716}" type="pres">
      <dgm:prSet presAssocID="{C08334BA-3A5B-446F-A01C-C986D8B78AFD}" presName="ribbon" presStyleLbl="node1" presStyleIdx="0" presStyleCnt="1" custLinFactNeighborX="-9849" custLinFactNeighborY="-39159"/>
      <dgm:spPr/>
    </dgm:pt>
    <dgm:pt modelId="{2944A82D-346F-4EB4-8C5D-56A0E2EE1B00}" type="pres">
      <dgm:prSet presAssocID="{C08334BA-3A5B-446F-A01C-C986D8B78AFD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561D4EB-7363-4D8D-80F4-E04E71E96E77}" type="pres">
      <dgm:prSet presAssocID="{C08334BA-3A5B-446F-A01C-C986D8B78AFD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A7F7B2A-6261-4011-8BB2-94D0D6AEF85B}" type="presOf" srcId="{C08334BA-3A5B-446F-A01C-C986D8B78AFD}" destId="{D4B82AF8-9F83-41F5-95B4-CB930B3544AC}" srcOrd="0" destOrd="0" presId="urn:microsoft.com/office/officeart/2005/8/layout/arrow6"/>
    <dgm:cxn modelId="{00D138A5-E2F3-4D42-B9DE-12B9BB458F8D}" type="presOf" srcId="{F58AA66A-7A9A-4A90-B165-1BA46E55C4A2}" destId="{2944A82D-346F-4EB4-8C5D-56A0E2EE1B00}" srcOrd="0" destOrd="0" presId="urn:microsoft.com/office/officeart/2005/8/layout/arrow6"/>
    <dgm:cxn modelId="{F29AEC2A-0690-4A84-818E-61760C55A2EA}" type="presOf" srcId="{A44747F4-48A0-43C6-A8AA-80BBBFDCB59B}" destId="{9561D4EB-7363-4D8D-80F4-E04E71E96E77}" srcOrd="0" destOrd="0" presId="urn:microsoft.com/office/officeart/2005/8/layout/arrow6"/>
    <dgm:cxn modelId="{BAF7B9C1-C069-4C5D-9879-10E08C4B94B7}" srcId="{C08334BA-3A5B-446F-A01C-C986D8B78AFD}" destId="{F58AA66A-7A9A-4A90-B165-1BA46E55C4A2}" srcOrd="0" destOrd="0" parTransId="{CAEBA26D-507D-4423-9239-BE836DEA7F42}" sibTransId="{2D4897E4-8CDA-4AA7-A474-BD911D5B981F}"/>
    <dgm:cxn modelId="{22C62D28-872D-42FD-B5F8-DFEFA9DDF2D3}" srcId="{C08334BA-3A5B-446F-A01C-C986D8B78AFD}" destId="{A44747F4-48A0-43C6-A8AA-80BBBFDCB59B}" srcOrd="1" destOrd="0" parTransId="{8B8732F8-EA7A-4C30-83C6-2577833FFC87}" sibTransId="{DA376CA7-9AFE-4BF7-B2B5-0D9FB74E0AED}"/>
    <dgm:cxn modelId="{11E1AD3E-F6E0-4708-A2ED-B47B556F043F}" type="presParOf" srcId="{D4B82AF8-9F83-41F5-95B4-CB930B3544AC}" destId="{A890FCF7-2F2A-4F1E-8E30-538FA32BC716}" srcOrd="0" destOrd="0" presId="urn:microsoft.com/office/officeart/2005/8/layout/arrow6"/>
    <dgm:cxn modelId="{6ABDF4E4-FD92-4DBC-943F-9512397B59CC}" type="presParOf" srcId="{D4B82AF8-9F83-41F5-95B4-CB930B3544AC}" destId="{2944A82D-346F-4EB4-8C5D-56A0E2EE1B00}" srcOrd="1" destOrd="0" presId="urn:microsoft.com/office/officeart/2005/8/layout/arrow6"/>
    <dgm:cxn modelId="{6BCDEC78-2E34-4F14-A3DE-995BA48AD20B}" type="presParOf" srcId="{D4B82AF8-9F83-41F5-95B4-CB930B3544AC}" destId="{9561D4EB-7363-4D8D-80F4-E04E71E96E77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D668ED-B58E-4CCE-89F7-0015AA5C7EB7}" type="doc">
      <dgm:prSet loTypeId="urn:microsoft.com/office/officeart/2005/8/layout/cycle3" loCatId="cycle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AAA30DC8-936F-48C1-A5A2-13BDFBC601DA}">
      <dgm:prSet custT="1"/>
      <dgm:spPr>
        <a:solidFill>
          <a:srgbClr val="FFFF00"/>
        </a:solidFill>
      </dgm:spPr>
      <dgm:t>
        <a:bodyPr/>
        <a:lstStyle/>
        <a:p>
          <a:r>
            <a:rPr lang="tr-TR" sz="2000" b="1" i="1" dirty="0" smtClean="0">
              <a:solidFill>
                <a:schemeClr val="tx1"/>
              </a:solidFill>
            </a:rPr>
            <a:t>Mehmet YALÇIN </a:t>
          </a:r>
          <a:endParaRPr lang="tr-TR" sz="2000" b="1" i="1" dirty="0">
            <a:solidFill>
              <a:schemeClr val="tx1"/>
            </a:solidFill>
          </a:endParaRPr>
        </a:p>
        <a:p>
          <a:r>
            <a:rPr lang="tr-TR" sz="2000" b="1" i="1" dirty="0">
              <a:solidFill>
                <a:schemeClr val="tx1"/>
              </a:solidFill>
            </a:rPr>
            <a:t>(Okul Müdürü)</a:t>
          </a:r>
          <a:endParaRPr lang="tr-TR" sz="2000" dirty="0">
            <a:solidFill>
              <a:schemeClr val="tx1"/>
            </a:solidFill>
          </a:endParaRPr>
        </a:p>
      </dgm:t>
    </dgm:pt>
    <dgm:pt modelId="{022439C6-1A47-4937-813D-883608FC51B1}" type="parTrans" cxnId="{27DAE06E-A8C5-4C96-9774-C477F1A29A5B}">
      <dgm:prSet/>
      <dgm:spPr/>
      <dgm:t>
        <a:bodyPr/>
        <a:lstStyle/>
        <a:p>
          <a:endParaRPr lang="tr-TR"/>
        </a:p>
      </dgm:t>
    </dgm:pt>
    <dgm:pt modelId="{AEB1399D-11EA-4441-A990-BACE2FBAE814}" type="sibTrans" cxnId="{27DAE06E-A8C5-4C96-9774-C477F1A29A5B}">
      <dgm:prSet/>
      <dgm:spPr/>
      <dgm:t>
        <a:bodyPr/>
        <a:lstStyle/>
        <a:p>
          <a:endParaRPr lang="tr-TR"/>
        </a:p>
      </dgm:t>
    </dgm:pt>
    <dgm:pt modelId="{206655F6-2AC2-4D56-9A0C-3A630F8BAAFE}">
      <dgm:prSet custT="1"/>
      <dgm:spPr/>
      <dgm:t>
        <a:bodyPr/>
        <a:lstStyle/>
        <a:p>
          <a:r>
            <a:rPr lang="tr-TR" sz="2400" b="1" dirty="0" smtClean="0"/>
            <a:t>Serpil AĞAÇ</a:t>
          </a:r>
        </a:p>
        <a:p>
          <a:r>
            <a:rPr lang="tr-TR" sz="1800" b="1" dirty="0" smtClean="0"/>
            <a:t>Müdür Yardımcısı</a:t>
          </a:r>
          <a:endParaRPr lang="tr-TR" sz="1800" b="1" dirty="0"/>
        </a:p>
        <a:p>
          <a:r>
            <a:rPr lang="tr-TR" sz="2000" dirty="0" smtClean="0"/>
            <a:t>(Öğrenci İşleri)</a:t>
          </a:r>
          <a:endParaRPr lang="tr-TR" sz="2400" dirty="0"/>
        </a:p>
      </dgm:t>
    </dgm:pt>
    <dgm:pt modelId="{FE51468E-9DD6-4A56-93CE-7B9BB7830C0E}" type="parTrans" cxnId="{AB51B9F8-2449-4F67-8BDA-383D31BBCF34}">
      <dgm:prSet/>
      <dgm:spPr/>
      <dgm:t>
        <a:bodyPr/>
        <a:lstStyle/>
        <a:p>
          <a:endParaRPr lang="tr-TR"/>
        </a:p>
      </dgm:t>
    </dgm:pt>
    <dgm:pt modelId="{C0D3A8C0-11F0-4EB8-BC0D-09AD1453D6B0}" type="sibTrans" cxnId="{AB51B9F8-2449-4F67-8BDA-383D31BBCF34}">
      <dgm:prSet/>
      <dgm:spPr/>
      <dgm:t>
        <a:bodyPr/>
        <a:lstStyle/>
        <a:p>
          <a:endParaRPr lang="tr-TR"/>
        </a:p>
      </dgm:t>
    </dgm:pt>
    <dgm:pt modelId="{8CA1CFAE-8436-443B-A410-4CEE1D5DDC2A}">
      <dgm:prSet custT="1"/>
      <dgm:spPr/>
      <dgm:t>
        <a:bodyPr/>
        <a:lstStyle/>
        <a:p>
          <a:endParaRPr lang="tr-TR" sz="2000" b="1" dirty="0"/>
        </a:p>
      </dgm:t>
    </dgm:pt>
    <dgm:pt modelId="{D9B59344-F706-42F4-AB8D-97B30103DBBA}" type="parTrans" cxnId="{7F72D6B7-1265-458D-9E4E-BEA63FF6F937}">
      <dgm:prSet/>
      <dgm:spPr/>
      <dgm:t>
        <a:bodyPr/>
        <a:lstStyle/>
        <a:p>
          <a:endParaRPr lang="tr-TR"/>
        </a:p>
      </dgm:t>
    </dgm:pt>
    <dgm:pt modelId="{6885BEEA-4F64-443D-B68F-AE98A2F6DCCA}" type="sibTrans" cxnId="{7F72D6B7-1265-458D-9E4E-BEA63FF6F937}">
      <dgm:prSet/>
      <dgm:spPr/>
      <dgm:t>
        <a:bodyPr/>
        <a:lstStyle/>
        <a:p>
          <a:endParaRPr lang="tr-TR"/>
        </a:p>
      </dgm:t>
    </dgm:pt>
    <dgm:pt modelId="{50129E65-1A56-4E52-8535-2BB9A3138FDD}">
      <dgm:prSet custT="1"/>
      <dgm:spPr/>
      <dgm:t>
        <a:bodyPr/>
        <a:lstStyle/>
        <a:p>
          <a:r>
            <a:rPr lang="tr-TR" sz="2400" dirty="0" smtClean="0"/>
            <a:t>Necmettin ASLAN</a:t>
          </a:r>
        </a:p>
        <a:p>
          <a:r>
            <a:rPr lang="tr-TR" sz="2400" dirty="0" smtClean="0"/>
            <a:t>Müdür Yardımcısı</a:t>
          </a:r>
        </a:p>
        <a:p>
          <a:r>
            <a:rPr lang="tr-TR" sz="2400" dirty="0" smtClean="0"/>
            <a:t> </a:t>
          </a:r>
          <a:r>
            <a:rPr lang="tr-TR" sz="1400" b="1" i="1" dirty="0" smtClean="0"/>
            <a:t>(Öğrenci İşleri - )</a:t>
          </a:r>
          <a:endParaRPr lang="tr-TR" sz="1400" dirty="0"/>
        </a:p>
      </dgm:t>
    </dgm:pt>
    <dgm:pt modelId="{852CEC9C-F272-486D-BFF0-A18770CAEEED}" type="parTrans" cxnId="{AA7BB980-F6F7-4D9A-ACAB-5CE6AD486E7C}">
      <dgm:prSet/>
      <dgm:spPr/>
      <dgm:t>
        <a:bodyPr/>
        <a:lstStyle/>
        <a:p>
          <a:endParaRPr lang="tr-TR"/>
        </a:p>
      </dgm:t>
    </dgm:pt>
    <dgm:pt modelId="{DF006A9F-5C7C-406E-B891-41ED1239A5A7}" type="sibTrans" cxnId="{AA7BB980-F6F7-4D9A-ACAB-5CE6AD486E7C}">
      <dgm:prSet/>
      <dgm:spPr/>
      <dgm:t>
        <a:bodyPr/>
        <a:lstStyle/>
        <a:p>
          <a:endParaRPr lang="tr-TR"/>
        </a:p>
      </dgm:t>
    </dgm:pt>
    <dgm:pt modelId="{6DFE71AE-51A5-4D32-B3B6-C6B1C6FCE1F5}" type="pres">
      <dgm:prSet presAssocID="{E7D668ED-B58E-4CCE-89F7-0015AA5C7EB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458ECC8-63D0-49F8-A19E-5E9AA44CA926}" type="pres">
      <dgm:prSet presAssocID="{E7D668ED-B58E-4CCE-89F7-0015AA5C7EB7}" presName="cycle" presStyleCnt="0"/>
      <dgm:spPr/>
    </dgm:pt>
    <dgm:pt modelId="{584E5313-1898-47F0-86C8-3BA53A758132}" type="pres">
      <dgm:prSet presAssocID="{AAA30DC8-936F-48C1-A5A2-13BDFBC601DA}" presName="nodeFirstNode" presStyleLbl="node1" presStyleIdx="0" presStyleCnt="4" custScaleX="75073" custScaleY="765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DFEDE2-CFFD-4DDF-92CF-8AC3D1D39D60}" type="pres">
      <dgm:prSet presAssocID="{AEB1399D-11EA-4441-A990-BACE2FBAE814}" presName="sibTransFirstNode" presStyleLbl="bgShp" presStyleIdx="0" presStyleCnt="1"/>
      <dgm:spPr/>
      <dgm:t>
        <a:bodyPr/>
        <a:lstStyle/>
        <a:p>
          <a:endParaRPr lang="tr-TR"/>
        </a:p>
      </dgm:t>
    </dgm:pt>
    <dgm:pt modelId="{097ABAA1-4539-4956-B325-BE9549499F62}" type="pres">
      <dgm:prSet presAssocID="{50129E65-1A56-4E52-8535-2BB9A3138FDD}" presName="nodeFollowingNodes" presStyleLbl="node1" presStyleIdx="1" presStyleCnt="4" custScaleX="78483" custScaleY="84233" custRadScaleRad="92726" custRadScaleInc="-54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5A1D95-FA38-4865-A99D-91CEDF6327BC}" type="pres">
      <dgm:prSet presAssocID="{8CA1CFAE-8436-443B-A410-4CEE1D5DDC2A}" presName="nodeFollowingNodes" presStyleLbl="node1" presStyleIdx="2" presStyleCnt="4" custScaleX="110607" custScaleY="7320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F27294-E266-495E-9576-C0A5B33879B2}" type="pres">
      <dgm:prSet presAssocID="{206655F6-2AC2-4D56-9A0C-3A630F8BAAFE}" presName="nodeFollowingNodes" presStyleLbl="node1" presStyleIdx="3" presStyleCnt="4" custScaleX="92596" custScaleY="88642" custRadScaleRad="98723" custRadScaleInc="-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7DAE06E-A8C5-4C96-9774-C477F1A29A5B}" srcId="{E7D668ED-B58E-4CCE-89F7-0015AA5C7EB7}" destId="{AAA30DC8-936F-48C1-A5A2-13BDFBC601DA}" srcOrd="0" destOrd="0" parTransId="{022439C6-1A47-4937-813D-883608FC51B1}" sibTransId="{AEB1399D-11EA-4441-A990-BACE2FBAE814}"/>
    <dgm:cxn modelId="{80FEDEB0-0E2C-4263-A623-AA69FC02B887}" type="presOf" srcId="{AAA30DC8-936F-48C1-A5A2-13BDFBC601DA}" destId="{584E5313-1898-47F0-86C8-3BA53A758132}" srcOrd="0" destOrd="0" presId="urn:microsoft.com/office/officeart/2005/8/layout/cycle3"/>
    <dgm:cxn modelId="{24E9742A-5725-496B-9449-C776FA9A2898}" type="presOf" srcId="{8CA1CFAE-8436-443B-A410-4CEE1D5DDC2A}" destId="{5A5A1D95-FA38-4865-A99D-91CEDF6327BC}" srcOrd="0" destOrd="0" presId="urn:microsoft.com/office/officeart/2005/8/layout/cycle3"/>
    <dgm:cxn modelId="{48984A97-D095-4026-AFFF-E7EF3BF8101D}" type="presOf" srcId="{AEB1399D-11EA-4441-A990-BACE2FBAE814}" destId="{09DFEDE2-CFFD-4DDF-92CF-8AC3D1D39D60}" srcOrd="0" destOrd="0" presId="urn:microsoft.com/office/officeart/2005/8/layout/cycle3"/>
    <dgm:cxn modelId="{AB05F2DE-3974-4D4F-ABDC-7926C158283E}" type="presOf" srcId="{50129E65-1A56-4E52-8535-2BB9A3138FDD}" destId="{097ABAA1-4539-4956-B325-BE9549499F62}" srcOrd="0" destOrd="0" presId="urn:microsoft.com/office/officeart/2005/8/layout/cycle3"/>
    <dgm:cxn modelId="{7F72D6B7-1265-458D-9E4E-BEA63FF6F937}" srcId="{E7D668ED-B58E-4CCE-89F7-0015AA5C7EB7}" destId="{8CA1CFAE-8436-443B-A410-4CEE1D5DDC2A}" srcOrd="2" destOrd="0" parTransId="{D9B59344-F706-42F4-AB8D-97B30103DBBA}" sibTransId="{6885BEEA-4F64-443D-B68F-AE98A2F6DCCA}"/>
    <dgm:cxn modelId="{AB51B9F8-2449-4F67-8BDA-383D31BBCF34}" srcId="{E7D668ED-B58E-4CCE-89F7-0015AA5C7EB7}" destId="{206655F6-2AC2-4D56-9A0C-3A630F8BAAFE}" srcOrd="3" destOrd="0" parTransId="{FE51468E-9DD6-4A56-93CE-7B9BB7830C0E}" sibTransId="{C0D3A8C0-11F0-4EB8-BC0D-09AD1453D6B0}"/>
    <dgm:cxn modelId="{F036DF52-4237-4D01-ABF0-34783A135171}" type="presOf" srcId="{206655F6-2AC2-4D56-9A0C-3A630F8BAAFE}" destId="{FDF27294-E266-495E-9576-C0A5B33879B2}" srcOrd="0" destOrd="0" presId="urn:microsoft.com/office/officeart/2005/8/layout/cycle3"/>
    <dgm:cxn modelId="{77E97C24-F910-45D1-B6FA-28865D2B0EDC}" type="presOf" srcId="{E7D668ED-B58E-4CCE-89F7-0015AA5C7EB7}" destId="{6DFE71AE-51A5-4D32-B3B6-C6B1C6FCE1F5}" srcOrd="0" destOrd="0" presId="urn:microsoft.com/office/officeart/2005/8/layout/cycle3"/>
    <dgm:cxn modelId="{AA7BB980-F6F7-4D9A-ACAB-5CE6AD486E7C}" srcId="{E7D668ED-B58E-4CCE-89F7-0015AA5C7EB7}" destId="{50129E65-1A56-4E52-8535-2BB9A3138FDD}" srcOrd="1" destOrd="0" parTransId="{852CEC9C-F272-486D-BFF0-A18770CAEEED}" sibTransId="{DF006A9F-5C7C-406E-B891-41ED1239A5A7}"/>
    <dgm:cxn modelId="{69E19608-E745-4488-B4E0-1F9AE4217280}" type="presParOf" srcId="{6DFE71AE-51A5-4D32-B3B6-C6B1C6FCE1F5}" destId="{0458ECC8-63D0-49F8-A19E-5E9AA44CA926}" srcOrd="0" destOrd="0" presId="urn:microsoft.com/office/officeart/2005/8/layout/cycle3"/>
    <dgm:cxn modelId="{14C615D5-B849-4282-89AB-529DF8292D94}" type="presParOf" srcId="{0458ECC8-63D0-49F8-A19E-5E9AA44CA926}" destId="{584E5313-1898-47F0-86C8-3BA53A758132}" srcOrd="0" destOrd="0" presId="urn:microsoft.com/office/officeart/2005/8/layout/cycle3"/>
    <dgm:cxn modelId="{25B9A997-88F0-41C3-9C9B-CB976409F5FC}" type="presParOf" srcId="{0458ECC8-63D0-49F8-A19E-5E9AA44CA926}" destId="{09DFEDE2-CFFD-4DDF-92CF-8AC3D1D39D60}" srcOrd="1" destOrd="0" presId="urn:microsoft.com/office/officeart/2005/8/layout/cycle3"/>
    <dgm:cxn modelId="{E7E84286-3228-4CA7-AC06-C7DE169935F7}" type="presParOf" srcId="{0458ECC8-63D0-49F8-A19E-5E9AA44CA926}" destId="{097ABAA1-4539-4956-B325-BE9549499F62}" srcOrd="2" destOrd="0" presId="urn:microsoft.com/office/officeart/2005/8/layout/cycle3"/>
    <dgm:cxn modelId="{20F54DD3-C4A4-4018-9DC9-8ECA18399C9B}" type="presParOf" srcId="{0458ECC8-63D0-49F8-A19E-5E9AA44CA926}" destId="{5A5A1D95-FA38-4865-A99D-91CEDF6327BC}" srcOrd="3" destOrd="0" presId="urn:microsoft.com/office/officeart/2005/8/layout/cycle3"/>
    <dgm:cxn modelId="{A064FE5E-3152-4FEA-A642-C4D917DCB4C7}" type="presParOf" srcId="{0458ECC8-63D0-49F8-A19E-5E9AA44CA926}" destId="{FDF27294-E266-495E-9576-C0A5B33879B2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0FCF7-2F2A-4F1E-8E30-538FA32BC716}">
      <dsp:nvSpPr>
        <dsp:cNvPr id="0" name=""/>
        <dsp:cNvSpPr/>
      </dsp:nvSpPr>
      <dsp:spPr>
        <a:xfrm>
          <a:off x="271451" y="0"/>
          <a:ext cx="8712968" cy="2304256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44A82D-346F-4EB4-8C5D-56A0E2EE1B00}">
      <dsp:nvSpPr>
        <dsp:cNvPr id="0" name=""/>
        <dsp:cNvSpPr/>
      </dsp:nvSpPr>
      <dsp:spPr>
        <a:xfrm>
          <a:off x="1714931" y="432047"/>
          <a:ext cx="2372937" cy="112908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568" rIns="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>
              <a:solidFill>
                <a:srgbClr val="FFFF00"/>
              </a:solidFill>
            </a:rPr>
            <a:t>SABAH GİRİŞ </a:t>
          </a:r>
          <a:r>
            <a:rPr lang="tr-TR" sz="2800" b="1" kern="1200" dirty="0">
              <a:solidFill>
                <a:schemeClr val="bg1"/>
              </a:solidFill>
            </a:rPr>
            <a:t>08:00</a:t>
          </a:r>
        </a:p>
      </dsp:txBody>
      <dsp:txXfrm>
        <a:off x="1714931" y="432047"/>
        <a:ext cx="2372937" cy="1129085"/>
      </dsp:txXfrm>
    </dsp:sp>
    <dsp:sp modelId="{9561D4EB-7363-4D8D-80F4-E04E71E96E77}">
      <dsp:nvSpPr>
        <dsp:cNvPr id="0" name=""/>
        <dsp:cNvSpPr/>
      </dsp:nvSpPr>
      <dsp:spPr>
        <a:xfrm>
          <a:off x="5049424" y="720078"/>
          <a:ext cx="2782857" cy="112908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568" rIns="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>
              <a:solidFill>
                <a:srgbClr val="FFFF00"/>
              </a:solidFill>
            </a:rPr>
            <a:t>ÖĞLEN ÇIKIŞ </a:t>
          </a:r>
          <a:r>
            <a:rPr lang="tr-TR" sz="2800" b="1" kern="1200" dirty="0">
              <a:solidFill>
                <a:schemeClr val="bg1"/>
              </a:solidFill>
            </a:rPr>
            <a:t>12:00</a:t>
          </a:r>
        </a:p>
      </dsp:txBody>
      <dsp:txXfrm>
        <a:off x="5049424" y="720078"/>
        <a:ext cx="2782857" cy="11290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0FCF7-2F2A-4F1E-8E30-538FA32BC716}">
      <dsp:nvSpPr>
        <dsp:cNvPr id="0" name=""/>
        <dsp:cNvSpPr/>
      </dsp:nvSpPr>
      <dsp:spPr>
        <a:xfrm>
          <a:off x="271451" y="0"/>
          <a:ext cx="8712968" cy="2304256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44A82D-346F-4EB4-8C5D-56A0E2EE1B00}">
      <dsp:nvSpPr>
        <dsp:cNvPr id="0" name=""/>
        <dsp:cNvSpPr/>
      </dsp:nvSpPr>
      <dsp:spPr>
        <a:xfrm>
          <a:off x="1714931" y="432047"/>
          <a:ext cx="2372937" cy="112908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568" rIns="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>
              <a:solidFill>
                <a:srgbClr val="FFFF00"/>
              </a:solidFill>
            </a:rPr>
            <a:t>ÖĞLEN GİRİŞ </a:t>
          </a:r>
          <a:r>
            <a:rPr lang="tr-TR" sz="2800" b="1" kern="1200" dirty="0" smtClean="0">
              <a:solidFill>
                <a:schemeClr val="bg1"/>
              </a:solidFill>
            </a:rPr>
            <a:t>12:45</a:t>
          </a:r>
          <a:endParaRPr lang="tr-TR" sz="2800" b="1" kern="1200" dirty="0">
            <a:solidFill>
              <a:schemeClr val="bg1"/>
            </a:solidFill>
          </a:endParaRPr>
        </a:p>
      </dsp:txBody>
      <dsp:txXfrm>
        <a:off x="1714931" y="432047"/>
        <a:ext cx="2372937" cy="1129085"/>
      </dsp:txXfrm>
    </dsp:sp>
    <dsp:sp modelId="{9561D4EB-7363-4D8D-80F4-E04E71E96E77}">
      <dsp:nvSpPr>
        <dsp:cNvPr id="0" name=""/>
        <dsp:cNvSpPr/>
      </dsp:nvSpPr>
      <dsp:spPr>
        <a:xfrm>
          <a:off x="5049424" y="720078"/>
          <a:ext cx="2782857" cy="112908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568" rIns="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>
              <a:solidFill>
                <a:srgbClr val="FFFF00"/>
              </a:solidFill>
            </a:rPr>
            <a:t>AKŞAM ÇIKIŞ </a:t>
          </a:r>
          <a:r>
            <a:rPr lang="tr-TR" sz="2800" b="1" kern="1200" dirty="0" smtClean="0">
              <a:solidFill>
                <a:schemeClr val="bg1"/>
              </a:solidFill>
            </a:rPr>
            <a:t>15:05</a:t>
          </a:r>
          <a:endParaRPr lang="tr-TR" sz="2800" b="1" kern="1200" dirty="0">
            <a:solidFill>
              <a:schemeClr val="bg1"/>
            </a:solidFill>
          </a:endParaRPr>
        </a:p>
      </dsp:txBody>
      <dsp:txXfrm>
        <a:off x="5049424" y="720078"/>
        <a:ext cx="2782857" cy="11290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0FCF7-2F2A-4F1E-8E30-538FA32BC716}">
      <dsp:nvSpPr>
        <dsp:cNvPr id="0" name=""/>
        <dsp:cNvSpPr/>
      </dsp:nvSpPr>
      <dsp:spPr>
        <a:xfrm>
          <a:off x="0" y="0"/>
          <a:ext cx="9144000" cy="365760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44A82D-346F-4EB4-8C5D-56A0E2EE1B00}">
      <dsp:nvSpPr>
        <dsp:cNvPr id="0" name=""/>
        <dsp:cNvSpPr/>
      </dsp:nvSpPr>
      <dsp:spPr>
        <a:xfrm>
          <a:off x="1097280" y="763384"/>
          <a:ext cx="3017519" cy="179222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8016" rIns="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/>
            <a:t>Herhangi bir sıralama kriteri yoktur. </a:t>
          </a:r>
        </a:p>
      </dsp:txBody>
      <dsp:txXfrm>
        <a:off x="1097280" y="763384"/>
        <a:ext cx="3017519" cy="1792224"/>
      </dsp:txXfrm>
    </dsp:sp>
    <dsp:sp modelId="{9561D4EB-7363-4D8D-80F4-E04E71E96E77}">
      <dsp:nvSpPr>
        <dsp:cNvPr id="0" name=""/>
        <dsp:cNvSpPr/>
      </dsp:nvSpPr>
      <dsp:spPr>
        <a:xfrm>
          <a:off x="4572000" y="1348600"/>
          <a:ext cx="3566160" cy="179222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8016" rIns="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/>
            <a:t>Sınıf mevcutları 30+1depremzede öğrenci</a:t>
          </a:r>
        </a:p>
      </dsp:txBody>
      <dsp:txXfrm>
        <a:off x="4572000" y="1348600"/>
        <a:ext cx="3566160" cy="17922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DFEDE2-CFFD-4DDF-92CF-8AC3D1D39D60}">
      <dsp:nvSpPr>
        <dsp:cNvPr id="0" name=""/>
        <dsp:cNvSpPr/>
      </dsp:nvSpPr>
      <dsp:spPr>
        <a:xfrm>
          <a:off x="2093346" y="226554"/>
          <a:ext cx="4871143" cy="4871143"/>
        </a:xfrm>
        <a:prstGeom prst="circularArrow">
          <a:avLst>
            <a:gd name="adj1" fmla="val 4668"/>
            <a:gd name="adj2" fmla="val 272909"/>
            <a:gd name="adj3" fmla="val 13745423"/>
            <a:gd name="adj4" fmla="val 17439924"/>
            <a:gd name="adj5" fmla="val 484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4E5313-1898-47F0-86C8-3BA53A758132}">
      <dsp:nvSpPr>
        <dsp:cNvPr id="0" name=""/>
        <dsp:cNvSpPr/>
      </dsp:nvSpPr>
      <dsp:spPr>
        <a:xfrm>
          <a:off x="3321479" y="202688"/>
          <a:ext cx="2414877" cy="1231644"/>
        </a:xfrm>
        <a:prstGeom prst="roundRect">
          <a:avLst/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i="1" kern="1200" dirty="0" smtClean="0">
              <a:solidFill>
                <a:schemeClr val="tx1"/>
              </a:solidFill>
            </a:rPr>
            <a:t>Mehmet YALÇIN </a:t>
          </a:r>
          <a:endParaRPr lang="tr-TR" sz="2000" b="1" i="1" kern="1200" dirty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i="1" kern="1200" dirty="0">
              <a:solidFill>
                <a:schemeClr val="tx1"/>
              </a:solidFill>
            </a:rPr>
            <a:t>(Okul Müdürü)</a:t>
          </a:r>
          <a:endParaRPr lang="tr-TR" sz="2000" kern="1200" dirty="0">
            <a:solidFill>
              <a:schemeClr val="tx1"/>
            </a:solidFill>
          </a:endParaRPr>
        </a:p>
      </dsp:txBody>
      <dsp:txXfrm>
        <a:off x="3381603" y="262812"/>
        <a:ext cx="2294629" cy="1111396"/>
      </dsp:txXfrm>
    </dsp:sp>
    <dsp:sp modelId="{097ABAA1-4539-4956-B325-BE9549499F62}">
      <dsp:nvSpPr>
        <dsp:cNvPr id="0" name=""/>
        <dsp:cNvSpPr/>
      </dsp:nvSpPr>
      <dsp:spPr>
        <a:xfrm>
          <a:off x="4884734" y="1780160"/>
          <a:ext cx="2524567" cy="135476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Necmettin ASLAN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Müdür Yardımcısı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 </a:t>
          </a:r>
          <a:r>
            <a:rPr lang="tr-TR" sz="1400" b="1" i="1" kern="1200" dirty="0" smtClean="0"/>
            <a:t>(Öğrenci İşleri - )</a:t>
          </a:r>
          <a:endParaRPr lang="tr-TR" sz="1400" kern="1200" dirty="0"/>
        </a:p>
      </dsp:txBody>
      <dsp:txXfrm>
        <a:off x="4950868" y="1846294"/>
        <a:ext cx="2392299" cy="1222495"/>
      </dsp:txXfrm>
    </dsp:sp>
    <dsp:sp modelId="{5A5A1D95-FA38-4865-A99D-91CEDF6327BC}">
      <dsp:nvSpPr>
        <dsp:cNvPr id="0" name=""/>
        <dsp:cNvSpPr/>
      </dsp:nvSpPr>
      <dsp:spPr>
        <a:xfrm>
          <a:off x="2749967" y="3727949"/>
          <a:ext cx="3557901" cy="117737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 dirty="0"/>
        </a:p>
      </dsp:txBody>
      <dsp:txXfrm>
        <a:off x="2807442" y="3785424"/>
        <a:ext cx="3442951" cy="1062428"/>
      </dsp:txXfrm>
    </dsp:sp>
    <dsp:sp modelId="{FDF27294-E266-495E-9576-C0A5B33879B2}">
      <dsp:nvSpPr>
        <dsp:cNvPr id="0" name=""/>
        <dsp:cNvSpPr/>
      </dsp:nvSpPr>
      <dsp:spPr>
        <a:xfrm>
          <a:off x="1312919" y="1855430"/>
          <a:ext cx="2978540" cy="142567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Serpil AĞAÇ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Müdür Yardımcısı</a:t>
          </a:r>
          <a:endParaRPr lang="tr-TR" sz="1800" b="1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(Öğrenci İşleri)</a:t>
          </a:r>
          <a:endParaRPr lang="tr-TR" sz="2400" kern="1200" dirty="0"/>
        </a:p>
      </dsp:txBody>
      <dsp:txXfrm>
        <a:off x="1382515" y="1925026"/>
        <a:ext cx="2839348" cy="1286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04258-B46C-46AB-9179-49C4F22A828A}" type="datetime1">
              <a:rPr lang="tr-TR" smtClean="0"/>
              <a:t>4.08.2025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5F183-F01C-4AED-A32E-FBD60D9D02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13516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41A19-2F58-475A-97C3-97EA8CF5AB83}" type="datetime1">
              <a:rPr lang="tr-TR" smtClean="0"/>
              <a:t>4.08.2025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D27A0-A16E-4551-927F-5FD57CFFAA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72009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ACD6B2-D983-4BF0-B997-3C9ECA1A151D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493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F332-6074-4B32-8C5E-D4E79380547A}" type="datetime1">
              <a:rPr lang="tr-TR" smtClean="0"/>
              <a:t>4.08.2025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9EF-8260-4B56-AB0C-90B60D642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183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34652-8469-4EC2-825F-EFCBA085469A}" type="datetime1">
              <a:rPr lang="tr-TR" smtClean="0"/>
              <a:t>4.08.2025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9EF-8260-4B56-AB0C-90B60D642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0732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FE238-4E53-4A44-AC2B-30A5422A7720}" type="datetime1">
              <a:rPr lang="tr-TR" smtClean="0"/>
              <a:t>4.08.2025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9EF-8260-4B56-AB0C-90B60D642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035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1B47-37F8-4B30-A525-51146636FFD3}" type="datetime1">
              <a:rPr lang="tr-TR" smtClean="0"/>
              <a:t>4.08.2025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9EF-8260-4B56-AB0C-90B60D642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980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B447-B604-4E06-9639-97719B8F6A87}" type="datetime1">
              <a:rPr lang="tr-TR" smtClean="0"/>
              <a:t>4.08.2025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9EF-8260-4B56-AB0C-90B60D642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778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23314-B6A1-47FA-9058-F97E445DC0CF}" type="datetime1">
              <a:rPr lang="tr-TR" smtClean="0"/>
              <a:t>4.08.2025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9EF-8260-4B56-AB0C-90B60D642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198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967CC-0DDB-40AE-B82A-CD306634C354}" type="datetime1">
              <a:rPr lang="tr-TR" smtClean="0"/>
              <a:t>4.08.2025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9EF-8260-4B56-AB0C-90B60D642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7197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9FE46-DACA-4594-A86E-A085B3EF5867}" type="datetime1">
              <a:rPr lang="tr-TR" smtClean="0"/>
              <a:t>4.08.2025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9EF-8260-4B56-AB0C-90B60D642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0278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D1AA-8B85-4958-8CE7-EA69F9053710}" type="datetime1">
              <a:rPr lang="tr-TR" smtClean="0"/>
              <a:t>4.08.2025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9EF-8260-4B56-AB0C-90B60D642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708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A098-7F9F-4357-BA07-0ECA9BEC2C26}" type="datetime1">
              <a:rPr lang="tr-TR" smtClean="0"/>
              <a:t>4.08.2025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9EF-8260-4B56-AB0C-90B60D642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74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0BD4-AFBC-40E5-929E-CECC6AA698E4}" type="datetime1">
              <a:rPr lang="tr-TR" smtClean="0"/>
              <a:t>4.08.2025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9EF-8260-4B56-AB0C-90B60D642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825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F7800-14EE-44A4-91B7-001D2DBE167E}" type="datetime1">
              <a:rPr lang="tr-TR" smtClean="0"/>
              <a:t>4.08.2025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KAYA KARAKAYA FEN LİSESİ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039EF-8260-4B56-AB0C-90B60D642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948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kayapinarfenlisesi.meb.k12.tr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74265" y="4922728"/>
            <a:ext cx="6404813" cy="1265130"/>
          </a:xfrm>
        </p:spPr>
        <p:txBody>
          <a:bodyPr>
            <a:normAutofit/>
          </a:bodyPr>
          <a:lstStyle/>
          <a:p>
            <a:pPr algn="ctr"/>
            <a:r>
              <a:rPr lang="tr-TR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HOŞ GELDİNİZ.</a:t>
            </a:r>
            <a:r>
              <a:rPr lang="tr-TR" sz="5400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tr-TR" sz="1300" b="1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Mehmet YALÇIN</a:t>
            </a:r>
            <a:r>
              <a:rPr lang="tr-TR" sz="1300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sz="1300" b="1" i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sz="1300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>Okul Müdürü</a:t>
            </a:r>
            <a:endParaRPr lang="tr-TR" sz="1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678753" y="175364"/>
            <a:ext cx="8189674" cy="12651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KAYAPINAR </a:t>
            </a:r>
            <a:r>
              <a:rPr lang="tr-TR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FEN LİSESİ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F1C98-348A-4D46-A16F-24ADF1387A33}" type="datetime1">
              <a:rPr lang="tr-TR" smtClean="0"/>
              <a:t>4.08.2025</a:t>
            </a:fld>
            <a:endParaRPr lang="tr-TR" dirty="0"/>
          </a:p>
        </p:txBody>
      </p:sp>
      <p:sp>
        <p:nvSpPr>
          <p:cNvPr id="9" name="Alt 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i="1" dirty="0" smtClean="0"/>
              <a:t>KAYAPINAR FEN </a:t>
            </a:r>
            <a:r>
              <a:rPr lang="tr-TR" i="1" dirty="0"/>
              <a:t>LİSESİ</a:t>
            </a:r>
          </a:p>
        </p:txBody>
      </p:sp>
      <p:pic>
        <p:nvPicPr>
          <p:cNvPr id="1026" name="Picture 2" descr="C:\Users\hp\Desktop\okul pat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273298"/>
            <a:ext cx="5568462" cy="2993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679937" y="1043354"/>
            <a:ext cx="7584832" cy="3130061"/>
          </a:xfrm>
        </p:spPr>
        <p:txBody>
          <a:bodyPr/>
          <a:lstStyle/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0617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9A06D23-E0C1-4B95-99A8-0F195554B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862983"/>
            <a:ext cx="8928991" cy="3318617"/>
          </a:xfrm>
        </p:spPr>
        <p:txBody>
          <a:bodyPr/>
          <a:lstStyle/>
          <a:p>
            <a:pPr>
              <a:defRPr/>
            </a:pPr>
            <a:r>
              <a:rPr lang="tr-TR" sz="3600" dirty="0"/>
              <a:t>Zorunlu değildir. (gönüllülük esasına göre)</a:t>
            </a:r>
          </a:p>
          <a:p>
            <a:pPr>
              <a:defRPr/>
            </a:pPr>
            <a:r>
              <a:rPr lang="tr-TR" sz="3600" u="sng" dirty="0"/>
              <a:t>MEBİ denemeleri-branş bazlı sınavları</a:t>
            </a:r>
            <a:r>
              <a:rPr lang="tr-TR" sz="3600" dirty="0"/>
              <a:t> yapılacak</a:t>
            </a:r>
          </a:p>
          <a:p>
            <a:pPr>
              <a:defRPr/>
            </a:pPr>
            <a:r>
              <a:rPr lang="tr-TR" sz="3600" dirty="0"/>
              <a:t>Ders kitapları ( Okulun ilk haftasında dağıtılacak)</a:t>
            </a:r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xmlns="" id="{3C31AB63-DDA9-4A33-A395-72D6289A1113}"/>
              </a:ext>
            </a:extLst>
          </p:cNvPr>
          <p:cNvSpPr txBox="1">
            <a:spLocks/>
          </p:cNvSpPr>
          <p:nvPr/>
        </p:nvSpPr>
        <p:spPr>
          <a:xfrm>
            <a:off x="219075" y="908720"/>
            <a:ext cx="8220075" cy="576064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1800"/>
              </a:spcBef>
              <a:defRPr/>
            </a:pPr>
            <a:r>
              <a:rPr lang="tr-TR" sz="2800" b="1" dirty="0">
                <a:solidFill>
                  <a:srgbClr val="FFFF00"/>
                </a:solidFill>
                <a:latin typeface="Arial Black" panose="020B0A04020102020204" pitchFamily="34" charset="0"/>
              </a:rPr>
              <a:t>EK – KAYNAK KİTAP</a:t>
            </a:r>
          </a:p>
        </p:txBody>
      </p:sp>
    </p:spTree>
    <p:extLst>
      <p:ext uri="{BB962C8B-B14F-4D97-AF65-F5344CB8AC3E}">
        <p14:creationId xmlns:p14="http://schemas.microsoft.com/office/powerpoint/2010/main" val="33838682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4" y="1916832"/>
            <a:ext cx="7848872" cy="345638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3200" dirty="0"/>
              <a:t>Olimpiyatlara hazırlama kursları açılabilir,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3200" dirty="0" err="1"/>
              <a:t>Tubitak</a:t>
            </a:r>
            <a:r>
              <a:rPr lang="tr-TR" sz="3200" dirty="0"/>
              <a:t> proje çalışmalarına katılım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3200" dirty="0">
                <a:solidFill>
                  <a:srgbClr val="1C283D"/>
                </a:solidFill>
                <a:latin typeface="Calibri"/>
              </a:rPr>
              <a:t>Patent-faydalı model </a:t>
            </a:r>
            <a:r>
              <a:rPr lang="tr-TR" sz="3200" dirty="0" smtClean="0">
                <a:solidFill>
                  <a:srgbClr val="1C283D"/>
                </a:solidFill>
                <a:latin typeface="Calibri"/>
              </a:rPr>
              <a:t>çalışması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3200" dirty="0" err="1" smtClean="0">
                <a:solidFill>
                  <a:srgbClr val="1C283D"/>
                </a:solidFill>
                <a:latin typeface="Calibri"/>
              </a:rPr>
              <a:t>Teknofest</a:t>
            </a:r>
            <a:r>
              <a:rPr lang="tr-TR" sz="3200" dirty="0" smtClean="0">
                <a:solidFill>
                  <a:srgbClr val="1C283D"/>
                </a:solidFill>
                <a:latin typeface="Calibri"/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3200" dirty="0" smtClean="0">
                <a:solidFill>
                  <a:srgbClr val="1C283D"/>
                </a:solidFill>
                <a:latin typeface="Calibri"/>
              </a:rPr>
              <a:t>Liselerde Bilim uygulamaları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sz="3200" dirty="0">
              <a:solidFill>
                <a:srgbClr val="1C283D"/>
              </a:solidFill>
              <a:latin typeface="Calibri"/>
            </a:endParaRPr>
          </a:p>
          <a:p>
            <a:pPr>
              <a:buFont typeface="Wingdings" panose="05000000000000000000" pitchFamily="2" charset="2"/>
              <a:buChar char="ü"/>
            </a:pPr>
            <a:endParaRPr lang="tr-TR" sz="3200" dirty="0">
              <a:solidFill>
                <a:srgbClr val="1C283D"/>
              </a:solidFill>
              <a:latin typeface="Calibri"/>
            </a:endParaRPr>
          </a:p>
          <a:p>
            <a:pPr>
              <a:buFont typeface="Wingdings" panose="05000000000000000000" pitchFamily="2" charset="2"/>
              <a:buChar char="ü"/>
            </a:pPr>
            <a:endParaRPr lang="tr-TR" sz="3200" dirty="0"/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xmlns="" id="{3C31AB63-DDA9-4A33-A395-72D6289A1113}"/>
              </a:ext>
            </a:extLst>
          </p:cNvPr>
          <p:cNvSpPr txBox="1">
            <a:spLocks/>
          </p:cNvSpPr>
          <p:nvPr/>
        </p:nvSpPr>
        <p:spPr>
          <a:xfrm>
            <a:off x="107504" y="908720"/>
            <a:ext cx="7416824" cy="50405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t">
            <a:normAutofit fontScale="7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1800"/>
              </a:spcBef>
              <a:defRPr/>
            </a:pPr>
            <a:r>
              <a:rPr lang="tr-TR" sz="3600" b="1" dirty="0">
                <a:solidFill>
                  <a:srgbClr val="FFFF00"/>
                </a:solidFill>
                <a:latin typeface="Arial Black" panose="020B0A04020102020204" pitchFamily="34" charset="0"/>
              </a:rPr>
              <a:t>PROJE-OLİMPİYAT Faaliyetleri</a:t>
            </a:r>
          </a:p>
        </p:txBody>
      </p:sp>
    </p:spTree>
    <p:extLst>
      <p:ext uri="{BB962C8B-B14F-4D97-AF65-F5344CB8AC3E}">
        <p14:creationId xmlns:p14="http://schemas.microsoft.com/office/powerpoint/2010/main" val="571263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>
            <a:extLst>
              <a:ext uri="{FF2B5EF4-FFF2-40B4-BE49-F238E27FC236}">
                <a16:creationId xmlns:a16="http://schemas.microsoft.com/office/drawing/2014/main" xmlns="" id="{3C31AB63-DDA9-4A33-A395-72D6289A1113}"/>
              </a:ext>
            </a:extLst>
          </p:cNvPr>
          <p:cNvSpPr txBox="1">
            <a:spLocks/>
          </p:cNvSpPr>
          <p:nvPr/>
        </p:nvSpPr>
        <p:spPr>
          <a:xfrm>
            <a:off x="1051131" y="1196752"/>
            <a:ext cx="7957371" cy="50405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t">
            <a:normAutofit fontScale="7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1800"/>
              </a:spcBef>
              <a:defRPr/>
            </a:pPr>
            <a:r>
              <a:rPr lang="tr-TR" sz="3600" b="1" dirty="0">
                <a:solidFill>
                  <a:srgbClr val="FFFF00"/>
                </a:solidFill>
                <a:latin typeface="Arial Black" panose="020B0A04020102020204" pitchFamily="34" charset="0"/>
              </a:rPr>
              <a:t>Öğle yemekleri</a:t>
            </a:r>
          </a:p>
        </p:txBody>
      </p:sp>
      <p:sp>
        <p:nvSpPr>
          <p:cNvPr id="7" name="İçerik Yer Tutucusu 1"/>
          <p:cNvSpPr txBox="1">
            <a:spLocks/>
          </p:cNvSpPr>
          <p:nvPr/>
        </p:nvSpPr>
        <p:spPr>
          <a:xfrm>
            <a:off x="1051133" y="1916831"/>
            <a:ext cx="7957371" cy="374441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6858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tr-TR" sz="2800" b="1" dirty="0">
                <a:solidFill>
                  <a:srgbClr val="FFFF00"/>
                </a:solidFill>
                <a:latin typeface="Calibri"/>
              </a:rPr>
              <a:t>Gündüzlü öğrenciler;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sz="2800" b="1" dirty="0">
                <a:solidFill>
                  <a:srgbClr val="FFFF00"/>
                </a:solidFill>
                <a:latin typeface="Calibri"/>
              </a:rPr>
              <a:t>Okul </a:t>
            </a:r>
            <a:r>
              <a:rPr lang="tr-TR" sz="2800" b="1" dirty="0" smtClean="0">
                <a:solidFill>
                  <a:srgbClr val="FFFF00"/>
                </a:solidFill>
                <a:latin typeface="Calibri"/>
              </a:rPr>
              <a:t>kantininde ve kendilerinin evden getirdiği ile öğle yemeklerini yerlere</a:t>
            </a:r>
            <a:r>
              <a:rPr lang="tr-TR" sz="2800" b="1" dirty="0" smtClean="0">
                <a:latin typeface="Calibri"/>
              </a:rPr>
              <a:t> </a:t>
            </a:r>
            <a:r>
              <a:rPr lang="tr-TR" sz="2800" b="1" dirty="0">
                <a:latin typeface="Calibri"/>
              </a:rPr>
              <a:t>idarenin belirlediği aylık kontenjana bağlı olarak beli bir ücret karşılığında imkan ve ortam dahilinde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sz="2800" b="1" dirty="0">
                <a:latin typeface="Calibri"/>
              </a:rPr>
              <a:t>pansiyon yemekhanesinde </a:t>
            </a:r>
            <a:r>
              <a:rPr lang="tr-TR" sz="2800" b="1" u="sng" dirty="0">
                <a:latin typeface="Calibri"/>
              </a:rPr>
              <a:t>verilebilir.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tr-TR" sz="2800" b="1" dirty="0">
              <a:solidFill>
                <a:srgbClr val="FFFF00"/>
              </a:solidFill>
              <a:latin typeface="Calibri"/>
            </a:endParaRPr>
          </a:p>
          <a:p>
            <a:pPr>
              <a:buFont typeface="Wingdings" panose="05000000000000000000" pitchFamily="2" charset="2"/>
              <a:buChar char="ü"/>
            </a:pPr>
            <a:endParaRPr lang="tr-TR" sz="32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tr-TR" sz="3200" dirty="0">
              <a:solidFill>
                <a:srgbClr val="FFFF00"/>
              </a:solidFill>
              <a:latin typeface="Calibri"/>
            </a:endParaRPr>
          </a:p>
          <a:p>
            <a:pPr marL="0" indent="0">
              <a:buNone/>
            </a:pPr>
            <a:endParaRPr lang="tr-TR" sz="3200" dirty="0">
              <a:solidFill>
                <a:srgbClr val="FFFF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76885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140" y="2060847"/>
            <a:ext cx="9126860" cy="4163783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Özürsüz devamsızlık 10 gün </a:t>
            </a:r>
          </a:p>
          <a:p>
            <a:pPr marL="0" indent="0" algn="ctr">
              <a:buNone/>
            </a:pPr>
            <a:r>
              <a:rPr lang="tr-TR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Özürlü devamsızlık 20 gün</a:t>
            </a:r>
          </a:p>
          <a:p>
            <a:pPr marL="0" indent="0" algn="ctr">
              <a:buNone/>
            </a:pPr>
            <a:r>
              <a:rPr lang="tr-TR" sz="3200" dirty="0">
                <a:solidFill>
                  <a:srgbClr val="FFFF00"/>
                </a:solidFill>
              </a:rPr>
              <a:t>Özürlü ve özürsüz toplam devamsızlığı 30 günü aşan öğrenciler not ortalaması ne olursa olsun sınıf tekrarı yapacak.</a:t>
            </a:r>
          </a:p>
          <a:p>
            <a:pPr marL="0" indent="0" algn="ctr">
              <a:buNone/>
            </a:pPr>
            <a:r>
              <a:rPr lang="tr-TR" sz="3200" dirty="0">
                <a:solidFill>
                  <a:srgbClr val="FFFF00"/>
                </a:solidFill>
              </a:rPr>
              <a:t>I. Derecede yakını vefat edenler için artı 10 gün devamsızlık hakkı var.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sz="2400" dirty="0">
              <a:solidFill>
                <a:srgbClr val="1C283D"/>
              </a:solidFill>
              <a:latin typeface="Calibri"/>
            </a:endParaRPr>
          </a:p>
          <a:p>
            <a:pPr>
              <a:buFont typeface="Wingdings" panose="05000000000000000000" pitchFamily="2" charset="2"/>
              <a:buChar char="ü"/>
            </a:pPr>
            <a:endParaRPr lang="tr-TR" sz="2400" dirty="0">
              <a:solidFill>
                <a:srgbClr val="1C283D"/>
              </a:solidFill>
              <a:latin typeface="Calibri"/>
            </a:endParaRPr>
          </a:p>
          <a:p>
            <a:pPr>
              <a:buFont typeface="Wingdings" panose="05000000000000000000" pitchFamily="2" charset="2"/>
              <a:buChar char="ü"/>
            </a:pPr>
            <a:endParaRPr lang="tr-TR" sz="2400" dirty="0"/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xmlns="" id="{3C31AB63-DDA9-4A33-A395-72D6289A1113}"/>
              </a:ext>
            </a:extLst>
          </p:cNvPr>
          <p:cNvSpPr txBox="1">
            <a:spLocks/>
          </p:cNvSpPr>
          <p:nvPr/>
        </p:nvSpPr>
        <p:spPr>
          <a:xfrm>
            <a:off x="17140" y="1268760"/>
            <a:ext cx="9126860" cy="50405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t">
            <a:normAutofit fontScale="7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1200"/>
              </a:spcBef>
              <a:defRPr/>
            </a:pPr>
            <a:r>
              <a:rPr lang="tr-TR" sz="3600" b="1" dirty="0">
                <a:solidFill>
                  <a:srgbClr val="FFFF00"/>
                </a:solidFill>
                <a:latin typeface="Arial Black" panose="020B0A04020102020204" pitchFamily="34" charset="0"/>
              </a:rPr>
              <a:t>DEVAMSIZLIK</a:t>
            </a:r>
          </a:p>
        </p:txBody>
      </p:sp>
      <p:sp>
        <p:nvSpPr>
          <p:cNvPr id="3" name="AutoShape 2" descr="ÃZGÃN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30804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015733"/>
            <a:ext cx="8784975" cy="3450613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tr-TR" sz="3600" dirty="0"/>
              <a:t>Öğlen araları okul bahçe dışına çıkış için izni verilmeyecek.</a:t>
            </a:r>
          </a:p>
          <a:p>
            <a:r>
              <a:rPr lang="tr-TR" sz="3600" dirty="0"/>
              <a:t>Teneffüslerde okul bahçe dışına çıkılmayacaktır.</a:t>
            </a:r>
          </a:p>
          <a:p>
            <a:r>
              <a:rPr lang="tr-TR" sz="3600" dirty="0"/>
              <a:t>Veliler randevu usulü okula gelebileceklerdir</a:t>
            </a:r>
            <a:r>
              <a:rPr lang="tr-TR" sz="3600" dirty="0" smtClean="0"/>
              <a:t>.</a:t>
            </a:r>
          </a:p>
          <a:p>
            <a:endParaRPr lang="tr-TR" sz="3600" dirty="0" smtClean="0"/>
          </a:p>
          <a:p>
            <a:pPr marL="0" indent="0">
              <a:buNone/>
            </a:pPr>
            <a:endParaRPr lang="tr-TR" sz="3600" dirty="0"/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xmlns="" id="{3C31AB63-DDA9-4A33-A395-72D6289A1113}"/>
              </a:ext>
            </a:extLst>
          </p:cNvPr>
          <p:cNvSpPr txBox="1">
            <a:spLocks/>
          </p:cNvSpPr>
          <p:nvPr/>
        </p:nvSpPr>
        <p:spPr>
          <a:xfrm>
            <a:off x="251519" y="1268760"/>
            <a:ext cx="8784975" cy="50405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t">
            <a:normAutofit fontScale="7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1800"/>
              </a:spcBef>
              <a:defRPr/>
            </a:pPr>
            <a:r>
              <a:rPr lang="tr-TR" sz="3600" b="1" dirty="0">
                <a:solidFill>
                  <a:srgbClr val="FFFF00"/>
                </a:solidFill>
                <a:latin typeface="Arial Black" panose="020B0A04020102020204" pitchFamily="34" charset="0"/>
              </a:rPr>
              <a:t>GÜVENLİK-RANDEVU</a:t>
            </a:r>
          </a:p>
        </p:txBody>
      </p:sp>
    </p:spTree>
    <p:extLst>
      <p:ext uri="{BB962C8B-B14F-4D97-AF65-F5344CB8AC3E}">
        <p14:creationId xmlns:p14="http://schemas.microsoft.com/office/powerpoint/2010/main" val="37126263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4" y="1916832"/>
            <a:ext cx="7848872" cy="3456384"/>
          </a:xfrm>
          <a:solidFill>
            <a:srgbClr val="FFFF00"/>
          </a:solidFill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3200" dirty="0"/>
              <a:t>Okul ortamında </a:t>
            </a:r>
            <a:r>
              <a:rPr lang="tr-TR" sz="3600" b="1" i="1" u="sng" dirty="0">
                <a:solidFill>
                  <a:srgbClr val="FF0000"/>
                </a:solidFill>
              </a:rPr>
              <a:t>cep telefonu </a:t>
            </a:r>
            <a:r>
              <a:rPr lang="tr-TR" sz="3200" dirty="0"/>
              <a:t>kullanılmayacak(yasak), </a:t>
            </a:r>
            <a:r>
              <a:rPr lang="tr-TR" sz="3200" dirty="0" smtClean="0"/>
              <a:t> </a:t>
            </a:r>
            <a:r>
              <a:rPr lang="tr-TR" sz="3200" dirty="0"/>
              <a:t>(2023-23 </a:t>
            </a:r>
            <a:r>
              <a:rPr lang="tr-TR" sz="3200" dirty="0" err="1"/>
              <a:t>nolu</a:t>
            </a:r>
            <a:r>
              <a:rPr lang="tr-TR" sz="3200" dirty="0"/>
              <a:t> Bakanlık genelgesi</a:t>
            </a:r>
            <a:r>
              <a:rPr lang="tr-TR" sz="3200" dirty="0" smtClean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3200" dirty="0"/>
              <a:t>Okula akıllı telefon getirmek yasaktır.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3200" dirty="0"/>
              <a:t>Okul </a:t>
            </a:r>
            <a:r>
              <a:rPr lang="tr-TR" sz="3200" dirty="0" smtClean="0"/>
              <a:t>kıyafeti zorunlu</a:t>
            </a:r>
            <a:endParaRPr lang="tr-TR" sz="3200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sz="3200" dirty="0"/>
              <a:t>Sosyal medyayı amacı dışında </a:t>
            </a:r>
            <a:r>
              <a:rPr lang="tr-TR" sz="3200" dirty="0" smtClean="0"/>
              <a:t>kullanmamak</a:t>
            </a:r>
            <a:endParaRPr lang="tr-TR" sz="3200" dirty="0"/>
          </a:p>
          <a:p>
            <a:pPr marL="0" indent="0">
              <a:buNone/>
            </a:pPr>
            <a:endParaRPr lang="tr-TR" sz="3200" dirty="0"/>
          </a:p>
          <a:p>
            <a:pPr>
              <a:buFont typeface="Wingdings" panose="05000000000000000000" pitchFamily="2" charset="2"/>
              <a:buChar char="ü"/>
            </a:pPr>
            <a:endParaRPr lang="tr-TR" sz="3200" dirty="0"/>
          </a:p>
          <a:p>
            <a:pPr marL="0" indent="0">
              <a:buNone/>
            </a:pPr>
            <a:endParaRPr lang="tr-TR" sz="3200" dirty="0">
              <a:solidFill>
                <a:srgbClr val="1C283D"/>
              </a:solidFill>
              <a:latin typeface="Calibri"/>
            </a:endParaRPr>
          </a:p>
          <a:p>
            <a:pPr>
              <a:buFont typeface="Wingdings" panose="05000000000000000000" pitchFamily="2" charset="2"/>
              <a:buChar char="ü"/>
            </a:pPr>
            <a:endParaRPr lang="tr-TR" sz="3200" dirty="0"/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xmlns="" id="{3C31AB63-DDA9-4A33-A395-72D6289A1113}"/>
              </a:ext>
            </a:extLst>
          </p:cNvPr>
          <p:cNvSpPr txBox="1">
            <a:spLocks/>
          </p:cNvSpPr>
          <p:nvPr/>
        </p:nvSpPr>
        <p:spPr>
          <a:xfrm>
            <a:off x="467544" y="937295"/>
            <a:ext cx="7848871" cy="648072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1800"/>
              </a:spcBef>
              <a:defRPr/>
            </a:pPr>
            <a:r>
              <a:rPr lang="tr-TR" sz="3600" b="1" dirty="0">
                <a:solidFill>
                  <a:srgbClr val="FFFF00"/>
                </a:solidFill>
                <a:latin typeface="Arial Black" panose="020B0A04020102020204" pitchFamily="34" charset="0"/>
              </a:rPr>
              <a:t>Okul kuralları</a:t>
            </a:r>
          </a:p>
        </p:txBody>
      </p:sp>
    </p:spTree>
    <p:extLst>
      <p:ext uri="{BB962C8B-B14F-4D97-AF65-F5344CB8AC3E}">
        <p14:creationId xmlns:p14="http://schemas.microsoft.com/office/powerpoint/2010/main" val="18820809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4708188-5F04-4BA3-9D95-D17AB768B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015733"/>
            <a:ext cx="7778788" cy="306945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tr-TR" sz="3200" b="1" dirty="0"/>
              <a:t>«Okulumuzun anlaşmalı olduğu okul servis aracı yok»</a:t>
            </a:r>
          </a:p>
          <a:p>
            <a:pPr marL="0" indent="0">
              <a:buNone/>
              <a:defRPr/>
            </a:pPr>
            <a:r>
              <a:rPr lang="tr-TR" sz="3200" b="1" dirty="0">
                <a:solidFill>
                  <a:srgbClr val="FF0000"/>
                </a:solidFill>
              </a:rPr>
              <a:t>Öğlen yemeği:</a:t>
            </a:r>
          </a:p>
          <a:p>
            <a:pPr marL="0" indent="0" algn="ctr">
              <a:buNone/>
              <a:defRPr/>
            </a:pPr>
            <a:r>
              <a:rPr lang="tr-TR" sz="3200" b="1" dirty="0"/>
              <a:t>Kantin ortamında faydalanacak</a:t>
            </a:r>
            <a:r>
              <a:rPr lang="tr-TR" sz="3200" b="1" dirty="0" smtClean="0"/>
              <a:t>.</a:t>
            </a:r>
            <a:endParaRPr lang="tr-TR" sz="3200" b="1" dirty="0"/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xmlns="" id="{3C31AB63-DDA9-4A33-A395-72D6289A1113}"/>
              </a:ext>
            </a:extLst>
          </p:cNvPr>
          <p:cNvSpPr txBox="1">
            <a:spLocks/>
          </p:cNvSpPr>
          <p:nvPr/>
        </p:nvSpPr>
        <p:spPr>
          <a:xfrm>
            <a:off x="251520" y="1268760"/>
            <a:ext cx="6912766" cy="50405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t">
            <a:normAutofit fontScale="7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1800"/>
              </a:spcBef>
              <a:defRPr/>
            </a:pPr>
            <a:r>
              <a:rPr lang="tr-TR" sz="3600" b="1" dirty="0">
                <a:solidFill>
                  <a:srgbClr val="FFFF00"/>
                </a:solidFill>
                <a:latin typeface="Arial Black" panose="020B0A04020102020204" pitchFamily="34" charset="0"/>
              </a:rPr>
              <a:t>Servis-YEMEK</a:t>
            </a:r>
          </a:p>
        </p:txBody>
      </p:sp>
    </p:spTree>
    <p:extLst>
      <p:ext uri="{BB962C8B-B14F-4D97-AF65-F5344CB8AC3E}">
        <p14:creationId xmlns:p14="http://schemas.microsoft.com/office/powerpoint/2010/main" val="3614177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429500" cy="537550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OKULUMUZUN STRATEJİSİ</a:t>
            </a: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628649" y="902677"/>
            <a:ext cx="7429499" cy="478301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Nitelikli bir eğitim-öğretim imkanı sunmak.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Tecrübeli ve deneyimli kadrolarımızla;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Derslerin işlenmesi bir üst kuruma hazırlanması.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Sosyal-kültürel-sportif faaliyetlerin aktivitesi.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Ankara-İstanbul-Çanakkale </a:t>
            </a:r>
            <a:r>
              <a:rPr lang="tr-TR" sz="2400" b="1" dirty="0" err="1"/>
              <a:t>Üniv</a:t>
            </a:r>
            <a:r>
              <a:rPr lang="tr-TR" sz="2400" b="1" dirty="0"/>
              <a:t>. ve tarihi gezileri.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Üst düzeydeki donatımımla, fiziki ortam kullanımı.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Akademik çalışmalar (</a:t>
            </a:r>
            <a:r>
              <a:rPr lang="tr-TR" sz="2400" b="1" dirty="0" err="1"/>
              <a:t>mebi</a:t>
            </a:r>
            <a:r>
              <a:rPr lang="tr-TR" sz="2400" b="1" dirty="0"/>
              <a:t> denemeleri-ders-etüt).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TYT-AYT yönelik ek çalışmalar (12 sınıf düzeyinde).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Son sınıflara yönelik bireysel etüt çalışma masaları.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Etkili rehberlik çalışmaları.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Eğitim sürecinin her aşamasına erişebilirlik imkanı sağlamak.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Mezunlarla buluşma etkinlikleri.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Disiplinli ve güvenli bir okul ortamı.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Hijyen ve temiz bir ortam.</a:t>
            </a:r>
          </a:p>
          <a:p>
            <a:endParaRPr lang="tr-TR" sz="2400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845E-7FB8-4509-B6A8-3FCC0D6F7AA3}" type="datetime1">
              <a:rPr lang="tr-TR" smtClean="0"/>
              <a:t>4.08.2025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</p:spTree>
    <p:extLst>
      <p:ext uri="{BB962C8B-B14F-4D97-AF65-F5344CB8AC3E}">
        <p14:creationId xmlns:p14="http://schemas.microsoft.com/office/powerpoint/2010/main" val="260968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4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4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4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4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429500" cy="537550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>
            <a:noAutofit/>
          </a:bodyPr>
          <a:lstStyle/>
          <a:p>
            <a:r>
              <a:rPr lang="tr-T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ÖĞRENCİNİN HEDEFLEDİĞİ BAŞARIYA  ULAŞMAK İÇİN;</a:t>
            </a: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628649" y="902677"/>
            <a:ext cx="7429499" cy="478301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HEDEFİNİZİ BELİRLEYİN.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ZAMANI VERİMLİ KULLANIN.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ÇALIŞMAYI DÜZENLİ VE DÖRT YILLA YAYIN.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OKUL KURALLARINA TAM UYUN.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DERSİ DERSTE ÖĞRENİN ve TAKİP EDİN.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DERSLERDE NOT TUTUN.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MEB KAYANAKLARINI ÖNCELİKLİ YAPIN.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DEVAMLILIKTA İSTİKRARLI OLUN.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OKUL İMKANLARDAN FAYDALANIN.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SOSYAL KÜLTÜREL FAALİYETLERE KATILIN.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HEDEFİNİZ İÇİN İNANCINIZI HEP KORUYUN.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/>
              <a:t>MAZERETLERİNİZ GEREKÇENİZ OLMASIN.</a:t>
            </a:r>
          </a:p>
          <a:p>
            <a:pPr marL="0" indent="0">
              <a:buNone/>
            </a:pPr>
            <a:r>
              <a:rPr lang="tr-TR" sz="2400" b="1" dirty="0"/>
              <a:t>	</a:t>
            </a:r>
            <a:r>
              <a:rPr lang="tr-TR" sz="2400" b="1" i="1" dirty="0">
                <a:solidFill>
                  <a:srgbClr val="FF0000"/>
                </a:solidFill>
              </a:rPr>
              <a:t>BAŞARIDA TESADÜFÜN YERİ YOKTUR.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845E-7FB8-4509-B6A8-3FCC0D6F7AA3}" type="datetime1">
              <a:rPr lang="tr-TR" smtClean="0"/>
              <a:t>4.08.2025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</p:spTree>
    <p:extLst>
      <p:ext uri="{BB962C8B-B14F-4D97-AF65-F5344CB8AC3E}">
        <p14:creationId xmlns:p14="http://schemas.microsoft.com/office/powerpoint/2010/main" val="764639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4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4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4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4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DCF4B2EF-37D6-47B8-97C3-7AC3D3DF6C8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tr-TR" b="1" dirty="0">
                <a:solidFill>
                  <a:srgbClr val="FFFF00"/>
                </a:solidFill>
              </a:rPr>
              <a:t>KAYIT KABÜL İŞLEMLERİ İÇİN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F4C423C-68E6-4513-B0F8-8631F4359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200" i="1" dirty="0"/>
              <a:t>Öğrenci okul kayıt kabul işlemleri e-ortamda elektronik sistem tarafından  kendiliğinden yapılacaktır. Evrak-kayıt-seçmeli ders-belge  vb. iş işlemler için </a:t>
            </a:r>
            <a:r>
              <a:rPr lang="tr-TR" sz="2200" i="1" u="sng" dirty="0">
                <a:solidFill>
                  <a:srgbClr val="C00000"/>
                </a:solidFill>
                <a:highlight>
                  <a:srgbClr val="FFFF00"/>
                </a:highlight>
              </a:rPr>
              <a:t>okulla gelmeye GEREK YOKTUR</a:t>
            </a:r>
            <a:r>
              <a:rPr lang="tr-TR" sz="2200" i="1" dirty="0">
                <a:solidFill>
                  <a:srgbClr val="C00000"/>
                </a:solidFill>
              </a:rPr>
              <a:t>.</a:t>
            </a:r>
          </a:p>
          <a:p>
            <a:pPr algn="ctr"/>
            <a:endParaRPr lang="tr-TR" sz="2200" i="1" dirty="0">
              <a:solidFill>
                <a:srgbClr val="C00000"/>
              </a:solidFill>
            </a:endParaRPr>
          </a:p>
          <a:p>
            <a:pPr algn="ctr"/>
            <a:r>
              <a:rPr lang="tr-TR" sz="2200" i="1" dirty="0">
                <a:highlight>
                  <a:srgbClr val="FFFF00"/>
                </a:highlight>
              </a:rPr>
              <a:t>Sadece</a:t>
            </a:r>
            <a:r>
              <a:rPr lang="tr-TR" sz="2200" i="1" dirty="0"/>
              <a:t>: pansiyon için başvuru yapacak olan öğrencilerin velileri, pansiyon kayıt ve başvurusu için </a:t>
            </a:r>
            <a:r>
              <a:rPr lang="tr-TR" sz="2400" b="1" i="1" u="sng" dirty="0">
                <a:solidFill>
                  <a:srgbClr val="C00000"/>
                </a:solidFill>
                <a:highlight>
                  <a:srgbClr val="FFFF00"/>
                </a:highlight>
              </a:rPr>
              <a:t>4 Eylül 2025</a:t>
            </a:r>
            <a:r>
              <a:rPr lang="tr-TR" sz="2200" b="1" i="1" u="sng" dirty="0">
                <a:solidFill>
                  <a:srgbClr val="C00000"/>
                </a:solidFill>
                <a:highlight>
                  <a:srgbClr val="FFFF00"/>
                </a:highlight>
              </a:rPr>
              <a:t>  </a:t>
            </a:r>
            <a:r>
              <a:rPr lang="tr-TR" sz="2200" b="1" i="1" u="sng" dirty="0" err="1">
                <a:solidFill>
                  <a:srgbClr val="C00000"/>
                </a:solidFill>
                <a:highlight>
                  <a:srgbClr val="FFFF00"/>
                </a:highlight>
              </a:rPr>
              <a:t>tarihne</a:t>
            </a:r>
            <a:r>
              <a:rPr lang="tr-TR" sz="2200" b="1" i="1" u="sng" dirty="0">
                <a:solidFill>
                  <a:srgbClr val="C00000"/>
                </a:solidFill>
                <a:highlight>
                  <a:srgbClr val="FFFF00"/>
                </a:highlight>
              </a:rPr>
              <a:t> kadar okul pansiyon müdür yardımcısına veya e-okul üzerinden </a:t>
            </a:r>
            <a:r>
              <a:rPr lang="tr-TR" sz="2200" i="1" dirty="0"/>
              <a:t>başvurması gerekmektedir.</a:t>
            </a:r>
          </a:p>
          <a:p>
            <a:pPr algn="ctr"/>
            <a:endParaRPr lang="tr-TR" sz="2200" i="1" dirty="0"/>
          </a:p>
          <a:p>
            <a:pPr algn="ctr"/>
            <a:endParaRPr lang="tr-TR" sz="2200" i="1" dirty="0"/>
          </a:p>
          <a:p>
            <a:pPr algn="ctr"/>
            <a:r>
              <a:rPr lang="tr-TR" sz="2200" b="1" i="1" dirty="0"/>
              <a:t>OKUL İDARESİ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DBA8F505-7522-4BF8-8F62-BF74561A0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1B47-37F8-4B30-A525-51146636FFD3}" type="datetime1">
              <a:rPr lang="tr-TR" smtClean="0"/>
              <a:t>4.08.2025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C1D4F0B8-7980-4710-9C7F-5877B4271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</p:spTree>
    <p:extLst>
      <p:ext uri="{BB962C8B-B14F-4D97-AF65-F5344CB8AC3E}">
        <p14:creationId xmlns:p14="http://schemas.microsoft.com/office/powerpoint/2010/main" val="75688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DE15A01-3DD8-431F-B814-1F2E0E8EA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99" y="764705"/>
            <a:ext cx="8994017" cy="167369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  <a:defRPr/>
            </a:pPr>
            <a:r>
              <a:rPr lang="tr-TR" sz="3600" dirty="0"/>
              <a:t>Okul kıyafetinin rengi/sitili/modeli öğrencilerimiz tarafında belirlenmiş olup, okul ortamında resmi kıyafet giyilmesi zorunlu. Satış yeri </a:t>
            </a:r>
            <a:r>
              <a:rPr lang="tr-TR" sz="3600" dirty="0" smtClean="0"/>
              <a:t>Diyarbakır’da </a:t>
            </a:r>
            <a:r>
              <a:rPr lang="tr-TR" sz="3600" dirty="0"/>
              <a:t>okul kıyafeti satışı yapan yerlerde mevcuttur. </a:t>
            </a:r>
          </a:p>
          <a:p>
            <a:pPr marL="0" indent="0" algn="ctr">
              <a:buNone/>
              <a:defRPr/>
            </a:pPr>
            <a:endParaRPr lang="tr-TR" sz="3600" b="1" u="sng" dirty="0" smtClean="0">
              <a:solidFill>
                <a:srgbClr val="FF0000"/>
              </a:solidFill>
            </a:endParaRPr>
          </a:p>
          <a:p>
            <a:pPr marL="0" indent="0" algn="ctr">
              <a:buNone/>
              <a:defRPr/>
            </a:pPr>
            <a:r>
              <a:rPr lang="tr-TR" sz="3600" b="1" u="sng" dirty="0" smtClean="0">
                <a:solidFill>
                  <a:srgbClr val="FF0000"/>
                </a:solidFill>
              </a:rPr>
              <a:t>Pantolon</a:t>
            </a:r>
            <a:r>
              <a:rPr lang="tr-TR" sz="3600" dirty="0" smtClean="0"/>
              <a:t> siyah-lacivert-vb</a:t>
            </a:r>
            <a:r>
              <a:rPr lang="tr-TR" sz="3600" dirty="0"/>
              <a:t>. koyu renkli </a:t>
            </a:r>
            <a:r>
              <a:rPr lang="tr-TR" sz="3600" u="sng" dirty="0" smtClean="0">
                <a:solidFill>
                  <a:srgbClr val="FF0000"/>
                </a:solidFill>
              </a:rPr>
              <a:t>keten-kumaş</a:t>
            </a:r>
            <a:r>
              <a:rPr lang="tr-TR" sz="3600" dirty="0" smtClean="0"/>
              <a:t> </a:t>
            </a:r>
            <a:r>
              <a:rPr lang="tr-TR" sz="3600" dirty="0"/>
              <a:t>olabilir</a:t>
            </a:r>
          </a:p>
        </p:txBody>
      </p:sp>
      <p:sp>
        <p:nvSpPr>
          <p:cNvPr id="6" name="Unvan 1">
            <a:extLst>
              <a:ext uri="{FF2B5EF4-FFF2-40B4-BE49-F238E27FC236}">
                <a16:creationId xmlns:a16="http://schemas.microsoft.com/office/drawing/2014/main" xmlns="" id="{3C31AB63-DDA9-4A33-A395-72D6289A1113}"/>
              </a:ext>
            </a:extLst>
          </p:cNvPr>
          <p:cNvSpPr txBox="1">
            <a:spLocks/>
          </p:cNvSpPr>
          <p:nvPr/>
        </p:nvSpPr>
        <p:spPr>
          <a:xfrm>
            <a:off x="114299" y="188640"/>
            <a:ext cx="8994016" cy="576064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1800"/>
              </a:spcBef>
              <a:defRPr/>
            </a:pPr>
            <a:r>
              <a:rPr lang="tr-TR" sz="2800" b="1" dirty="0">
                <a:solidFill>
                  <a:srgbClr val="FFFF00"/>
                </a:solidFill>
                <a:latin typeface="Arial Black" panose="020B0A04020102020204" pitchFamily="34" charset="0"/>
              </a:rPr>
              <a:t>KIYAFET UYGULAMASI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9" y="2438400"/>
            <a:ext cx="2255837" cy="3669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292" y="2438400"/>
            <a:ext cx="2126015" cy="3669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905" y="2438399"/>
            <a:ext cx="1912204" cy="3669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550" y="2438400"/>
            <a:ext cx="1925881" cy="3669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03471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data:image/jpeg;base64,/9j/4AAQSkZJRgABAQAAAQABAAD/2wCEAAkGBxQSEBQUEBQVFBUUFBgVFBUUGRQWFRgWFRUWFhQUGBYYHSggGRolHRYXIjIhJSkrLi4uGB8zODMsNygtLisBCgoKDg0OGxAQGzIlHSQwLCwtLDc3NCwsLS0sNCwsLSwuLCwxLDQsLDAsLCwsLCwsNCwsLCw0LSwsLCwsLCwsLP/AABEIALEBHAMBIgACEQEDEQH/xAAcAAEAAAcBAAAAAAAAAAAAAAAAAQMEBQYHCAL/xABMEAACAQIDAgcLBwkIAwEBAAABAgMAEQQSIQUxBgcTIkFRYRUXMlNxkZOhsdHSFBYjUlSBkjQ1QnN0s8HC8AgzYnKCoqOyJCVD4YP/xAAbAQEAAgMBAQAAAAAAAAAAAAAAAgQBAwUGB//EAC4RAQACAQIEAwcEAwAAAAAAAAABAgMEEQUSITEUUWETMkFxgZHRBiKhsRVCwf/aAAwDAQACEQMRAD8A2fwuwGMkQNgcQYmUHmWjKv8A6ipIPqrVON4VbThcpLPKjDeGWPzjm6jtFb4q17b2DBikyzoG6juYHrB3itGbFNutZ2l1eH6/FgnlzY4tX5Ru0p89tofan/DF8NPnttD7U/4Yvhq9cIuLaaG7YY8sm/KdJAPY3qrCJYmVirqVYbwwII+41zcntqT1mXttJHDNVXfHSvy2jdfPnttD7U/mi+Gr3sPa20cTFI6411ZHVQpEIBB1c3K9C3P+msFqamKdUKKxCk5iBpra1779xtUcee0T+6ZbNXwrDfHthpWJ89obHk2hi1Lx/LZSwxMcIfJFazxLJutbc3V0CrDLwmx6wvJ8sk5k/I2yw9Ck5vB36bqsXd3Ea/SHVg55qXzKAFa+XeAAKgdtz2IzizG7DJFYnrtl31vnUVn4y5mPg2WvetZ+kfhmGJ25jDjY8PHjJVV0Uk5YrglCxOo7BU/A7ZxnPLYqWQFxDGAIGblMpctdGCkAHdck2rBH2rMZVlL/AEiiytZRYC4AsBbpPRXuLbU6klZLEkE2VLXXc2XLYEdYF6RqY9TJwTJMREVr28o7/Zm0W2sSxw0fy2dXmEgLCOG10YjUHduO6o4HbeImSDLjZ15WWVC7JDcCOMvqLW6PXWDtteYlCZNY75DZLrff0a3v01CHasyqqK9lQsVGVNCwIY3tfUEiniY9UZ4Hk26RXf5R6+nyZftjae0cOsOfGuXkkZGVVhIWxGU3y7yCDbtqvxEuPWeONcdKVZpA7ZIWyiIXJ5inU3HNOvZWu2xjlVUsSEbMoOtjprc69A81Vc238S17ytqCDYKvhWLaqBqbDXfpSNTXr3StwXLtWIiu/XfpH0+DMnxm0EimkkxsgWB5FeyREnJlyFRl/SzA33AVMixG0L4fPjpVEykuckX0bCPlQPB15vsNYOduYi9zKTv3hdcyhWB01uFA16qd3MRr9Kxub62OuUroLc3QkaddZ8TT1Q/wufyr9o/DMNq7Q2hBE7tjZLoqNbLFYh5HQEHLusoP31Mwm2sWMjtjJXj5ATOpSINz2yIq5QNc3STYVhce2pwAokJGVUAKo3NW+RdQb2uaveB2ZtObK6I4ATIpZY0GQ/o5SBcadIqVcvNP7d2nNw/2VdsvJHr0/C4bU29jY45X+VzKyTLGEKQi2ZFkF9DuDW3ncKr4ZdoNEsny98pw5l8GHNygTOI7Zfq3N+ysf2tsbaQjYTRuyMQzZQjaqAAeaL6AAadVWDujKD4bAhOTt1Lly5SCOokddYtl5Z/duli4fGfHtimm/wAon/jPcPi8c8pjG0Jc0bokv0cQA5Rbgoba2OmtQn2pi4xLmxsrWgSRDkhsC8mS110axHRca9dYQNuYjm/StzSCNF3gWBOnOsOu9RfbmIIYGS4ZcpGVLZQbgAZdBck6VjxNfVOeCZ9+1dvlH4ZFJwhx4xvyb5bJblBHmyxX1trbL21d59pYuLlc2NlYDDySoQsB1jbK2q6E7tOi+utYDNtWZ3WRnu6m6tlQG/XoNd3TU1tvYg3vJfMpUjLHbKTdhbLYXOp66xXURG+8y25uDZLRXlrWOnXpHf7MqXbGP5eWM42TLDGrswSHMcyqQACoG9rXJr3jdvYyLDyscXPnSSNRmSEGzoWsbAjo3+SsRO3J8wblNQMt8qXIsBY83nCwG++6vGI2vM6srvdXILDKmpUWBuBpYaVjxEbd5I4Nkm0b1rt036R+Gb7Ox2OlWFhjpSJcuZlSAqhYE5G/SDC28i2tTcDjMbKJCMdMAjhCcuGYDmM5cldLC1tDfWsFh21OgUJIQFtawT9EWW5tzrDrvUO7E17iSxDB+aqLzgCoNgOokffWY1NfVC3BM0zO0V2+UfhmeH2tjbRyPjZeSfkQpCRc55HKsng/o5ST5RXvE7VxlpnjxsxEbyAoiQFkVDbMwOpB1sRfdrWDrtWYBVDnKjmRFstlc3uwFu0+epjbbnN7yeFe/NQXubsLhdxO8dNPE19SeCZt99q/aPwyLhFwqxkOIZIsVLYKh1WLeyK3Ueurb89tofan/DF8NWbG4x5mzytmawF7KNBoNwFSK0Xz3m3SZdfTcL09MURkx1m3x6QyD57bQ+1P+GL4afPbaH2p/NF8NUGx9hT4prQRluttyDytu/jWzeDPFrFEQ+KIlfeF/wDmD5P0vvrbirnv8Z2c/XZ+F6WNppWbeURCz8D8VtbFSK4xDrCDzmkSIqw6QFygnygjy1tgV5jjCgACwHQK9108dOWNt93iNXqYz5OatYrHlBSlKmqoEVadtcG8PihaaNWPQ25h5GGoq70rExE906ZLUnmrO0tT7b4rHW7YSQMN+STQ+QMB7R99YNtPY0+HJE8TpbpIOX7mGldI1LlgVhZgCOoi9Vcmjpbt0d7SfqPU4el/3R/LmSlb12twAwc9zyfJsf0o+b6hofNWIbT4qpBrh5gw+rILH8Q91U76O8dur0Wm/UulydL71lrmlX3aHA7Gw+FAzD6yWcerX1VZJoyhs4KnqYEHzGq9sdq94dnFrMGX3LxLzSlKgs7lKUoyV6jQsQFBJJAAG8k6AV5rLOLLZ4lxwZhcQoZLb9dAv36nzVPFTntEKmu1Ph8FsvlDMeCfBiLBhTKvK4p1zZdCEB6B9X/N/CsoxeDOVpJ5WCqtyqWUDmrcXPatx1XOtVuz498jgZ20vlyNlXwQwOt9TVv4VBHiCO4VC45Q31CjnDTpGYKD2E13K0ikbQ+WZtRfUZOfLPdHDYctHymFmLB8rASWZLAkso0uubcTrbXprHOEvBmPGq1kEOLQX00V9Da5G8Gxt0isg4LRpEjxo4ZQ5ym+u4BtD0ZgdenXyms2zBosqrmeI3XrIOjDTW3T91LUi0bWMWe2DJz4p7OdpoijFXBDKSrA7wQbEV4rMeNLACPGhwLctGHI/wAQ0b1Zaw6uJlpyXmH1HQanxOnrl84KUpWtdKUqBPXRGbRHdGlVeD2ZNL/dRSP2qpI8+6sj2dxdYyW2ZViH+M3PmW/trZXDe3aFPNxHTYffvDEaiqkmwBJO4DU+atsbM4qolscRK8nWq8xfVr66zHZfB3DYcfQwop67DN+LfVmmitPvOJqf1Rgp0xVm0/aGmdjcCMZiLER8mv1pbr/ttf2Vn+w+LLDxWbEEzt1HSP8AD0/fes7AqNXMelx09Xm9Xx3V6jpvyx5Qk4bDLGoVFCgbgoAHmqdSlWXHmZnrJSlKMFKUoFKUoFKUoFKUoIEVTYnZ8cgtIisP8QB9tVVKbMxaY7MZxvAPAyb4ApPShZP+pFWXFcVWHP8AdySp94b2itgUrXOGk94XMfEdVj93JP3aoxPFNJ/88QvkdD7Q38Kt0/Fhix4LRN95HtFboqFq1TpMU/Bdp+oNdX/bf6NEzcX2PXdErf5XT+a1XPgHhJsNjJoZQYZXwxKeAxBB5pGpB6d/VW47VhPGDs90MWNgBMmGN2A/SiPhD+u2o+GrjnmqsTxvPq6zgy7bT/fwe1208mGgMjZWaUiXmlRZG1Ft9h19Nqu20OEGGaOROUuSjAc17eCenLasYwmKjB+VQos2GmN5UyqTE5ygm2/r0A6TWU4eXC4mErEI+ctgtlBBZQwuN4OoNWazu4ufDNbTMR0/pK2Xwgw4ijVpLNkFxlff06hbb6t5200cWLZGuFkvDoWHPduga2PvNXKMYfDYdEn5IMqLmFlJLZbntO5vNWM43ExyfTyIsOEhOZQVUGVwOaLb/wBJha1LW2MOGbTvMdFj4c4abFYjCwIDJOMPncc1TdiL31sNx0v1Vb4uLjHHesa+V/cKzXgDgXmlmx862abmxKeiIWt57DzX6azy1VvD1yTzWdj/ADOfSVjBh22jv82noOKvEnwpol8gZv4irpheKZf/AK4hj/kUKPWTWzaVONLij4K2Tjuuv/vswrCcWWDXww8h/wATsB5lsKvuB4MYWL+7gjHblBPnNXilbYx1jtCjk1mfJ795n6paRAbgB5KmUpU1aZ3KUpQKUpQKUpQKUpQKUpQKUpQKUqTi8UkSM8jBUUXZjoBQTqVqjhFxvBDbCxqF+vNck67xGpGnlP3Vi83GzipPBZ//AOaJb2HSg3/Suezxm4360/4V+CoHjNx31p/wr8FB0LSuee+bjvrTfhX4Kd87G/Wm/CvwUHQ1K5576GN+tN+BPgryeNDHfXm/AnwUHRFeXW4sdxrnnvo436834E+Cod9HG+Mm/BH8FBs3aPA+bDytNstwmY3eB/7tvJ1f1uq24faLQyrJiNlyiRSbNhwzpfUFgq6Am517awlONnGgWu57WjS/qWo99zG/4vRp7q1+z8pXI1kzG143/iWb4vaLTymSHZcrSNa7TgommgLK2hI66rsDwRnxMqy7TcEKbph4/wC7Hl6/61rXPfcxvWfRp7qd97G9Z9Gnup7PzJ1kxG1I2/mXQMcYUAAWA3AV7rnrvwY3rPo091O/Djev/iT3VsU3QtK5578GN+t/xJ7qd+HG/W/4k91B0NSuee/HjfrD0SU78eN+sPRJQdDUrn6LjdxjbpY/vjSovxsY/okj9GtB0BSud3429pdEkXoh76qsHx145T9LFhpR1ASRt+LMw9VBv6lYHwQ408JjXET5sPMdFWUrlc9SONCew2PlrPKBSlKBSlKBSlKBSlKBWueN3aBCRxX5oBlfttog89/VWxq0zxwYmzznqEaDyABz7TQavwsPLMZZdReyr0aaEkeXd5KudScJHljRepR7NfXU2gga2HxYcFcNjYJmxKF2SXKpDutlyKbc0jpNa7Jrb3Eh+TYj9eP3aUF572mzvEt6WX4qh3s9neJb0s3xVmFYvBtdlx2LWWS0MMcbgG1lupLG+87qxM7JVpNt9lN3stneJb0s3xU72OzfEt6Wb4q8Yjhgys1kv+UWBIA+gCHXS+tz56lTcJZVmXO1kEeHYqoHOaZipzEjRdRu3W6axzw2+Hunniw2b4lvSzfFUDxYbN8S3pZviqqxnC0xOVkhZSERyMykgPKY+gWO6+/zV72tiGO0MNET9E6SMykCxZRYa2uNCdxpzQj7G2/VQjiv2b4lvSzfFTvW7N8S3pZviq6T7Z5CTkmQleSaRWve4jPOWwGhAse2vQ23I+EkmjiNxGHjFwwe6BtLa6G416tKzzQx7Oy096zZniW9LN8VQ71ezPEv6Wb4qpjwhxAWGzZ+Vwckzmw5jqhZXFhuvpY6eu9Xg+GDKkSyIXY/J1L5gLnEC2awGliN1R54T8Pf4PHeq2Z4l/SzfFTvU7M8Q/pp/iqaeHACseRNxE0ts41CTckRe2m8Gpr8LzqBFciYwqM9sxCqxbwdAFYkk7svbWeaGPYX8lJ3qNmeIf00/wAdQ70+y/EP6af46zZDcV6qTS1Rw84udn4XZ2JngiZZI47oTLKwBzAeCWsd/TWjSa6e41PzPjP1X8y1y+aDxIl+w9BpG5I9vsNRNeF3ny/wFBNBpepd6iDQez/Vq6K4muFjY7BGOZs0+GIjYne6EfRue3Qg9q36a5zvWe8Q20DHtcx35s8DqR0ZkIdT5gw++g6QpSlApSlApSlApSlArQfG3IGLgbnmcfye01vyud+M9/pE/XMf+ZT/AAoLI2+vJqWJlOt6LIDuINB6Nbe4kPybE/rx+7StP3rb/Ef+S4n9eP3aUGyqppNnxMSWjQlrZrqpvbdfrqzYvhbDHJIGdBFDKkM0pLWjkkDWQ82178mN9hmNyLAG8RY+NndA3OjIDg3FiRcC501Gvkozu9fIY73yLfXXKL6ix17RUBgI9fo01GU80aqNy+Tsqfyg6xUBICLgjzimxvKS2z4jvjQ6AaqNw1A8gqY8Cm2YA21FwDY9lSBtJOWaK5zKiyElWCZXLKLOeaTdToDSbaSLLHGSc0gcqQrFAI7ZszgZV36XOtDeUY8AokaS7EsLWJuFFgCFHRewv5KnQ4dUFkUKOoAAeYVTzbTjWWOMk5pA5UhWKDkwC2ZwLL4Qtci9TMbjUiieVrlY1LNkBZrKLkBRqT2ChvL18kSxGVbEWIsNR1Hrrydnx6fRppa3NGlt1uq1WiLhfhi8iEupicxyllIWNhE0tnbcBlU67r6b6rdlbcixCxtFnKyo0kbMjKHRSoLAndfMLXsSDehvKpXZ8Q3RpuK+CNx1I8nZUO5sXi01vfmrrffVDs7hHDO8qRZy0MxgkFrWkUXa1zqANbjrqswW045Q5UkZJHiOdWS7RmzFc1sy9TDQ02OaVYotUat+0dsRQNCshN55RDHYXHKFWYKbbtFOvZVNs3hLBPIsaFwzQicB0ZPoy5QE5gCDcbjrRhbeNT8zYz9V/MtcvE11DxqfmbG/qv5lrl00EL146T93sr0a8X1P3eygga9A15JoKCYDWRcV8uTbeCPXKV/EjL/Gsaqv4KNbaeBPVi4D5pkoOw6UpQKUpQKUpQKUpQK5x4zWvLHbUFmIPWDJeujq5r4wPCg/y/zUGJyyZRftHtFT4MQpZbHfceomqPF+D949oqRH4S+X+BoMivW4OI78lxP68fu0rRQcjca3bxBSFsLir9GIA/4koLzjuLtJIsZCJSsONxS4mUWu6m4aRFbdZiBYkaXO/SrNtDgJiMT8qhdYo0mzclOXkleMcvyotEygc5brcSGwNt1xW0qUGKRcDUTE8pGQIsq5YTntHIryScohDbmMjXB3+qrHs3i2kiSJRihaKPDpYIwWQ4bEPN9IufVGD5SOwHsrY9Um1Y1aCRX8EowNrg6g7iNQeoigw3afF5yjymOVY1kTDqEKu+X5PiTiCbl7nNci3R6qR8A5VfMJ4jZ8a6q8bMn/AJjBlUjOLqhG79K/RVBs4Y/ANi8NkbFLDhpsVs/EOGkJ1W2Fc3uz3OmtyL20sBU/OzHXA5FbHFYeK/JS/wBzLhDLLJ4X6MvMvuG460EV4unCxqs6cyPEqzGNi8j4uNVklds2rZ8zeQgaWubzwR4LNgpZ2aUSLNHhlCBSoU4aAQs2rEHPYHcN3TVgwnDLaBVM2GGZ4MM+kM3Nkld1nQ3boCrvItm1vUzZvCnaMxU8hHGFwSYiVXinzGXNIJIUObwuapykX1oLvheBo/8AZCaQMm0HLEIMrRgpksCSbnpvarrwY2W+FwsMDusggjEasFKkquiXFzqFABtvtesTw/DDaBjdjhM3JSjMqpIrtC0KNnjVmszCR92bUKQNaYjhXjw8irCllxOKjU8jMbxw4flIH8P9KTm33HcLGgNxdSriXxUOKEcxxzYtTkYrybrlfDuucZgbLztOmoYvi4dxKPlCDlJcfJ/dtp8vTLl8L9A69vZV74J7dxOJmZcREI0+SYWYcx1IlmRjPGWY2OUgC1gRfWsqoMCg4BSLIjmdSExMGIy5GsTDhThivhfpXzX9u+qfZ/F5iIBByWLUNBDHFrGSsgTENMc659VINrA7wDforYtKDE+NT8zY39T/ADLXLhNdScav5mxv6k/9hXLRoF68dJ+72VE1DpP9dFBC1XbaGBghUI0jtPYFwoHJpfXLfeSAdatuG8NfKK9bUN5pL/W/hQSnFiQeiqzg2f8A2GE/aof3q1SYjwj93/UVVcGvy/CftUP71aDsilKUClKUClKUClKUCubOMEc6G/V/NXSdc5caA+lQ/wCN/wB4PfQYPi/B+8e0VITwl8v8DU/FLddOsHzEVJiUkg9A69Oygqa3b/Z+/JcV+0j9ylaSNbs/s+/kuL/aR+5Sg2tSlKBSlKCFqjVs29tyHCJG07ZeVlSGMfWkkNlW50A0JJOgANS9o8IoYAvLEqWmSAAAt9JIuZNVBspH6R9tBdrUrFxw8wnI4iV2dBhZ/k8qsuolzZAqkHKQT03tbU2q47U4RwYaNpJ2KqnJ5rAvpKxVCMt9Lg69FjQXe1RqzbH4RxYmfEYdMwlwrBZVYac4EqVYaEEDy9lXi9AtUaUoFKUoMU41fzNjf1J/7CuWTXU3Gp+Zsb+pPtFcsGgheoD+vNQ0X3eyg9RNZgeog1HEqzOdNW1v0eW+61eDS53dHVQRmILG273C1VfBv8vwn7TD+9WqKq/g0P8A2GE/aof3q0HY1KUoFKUoFKUoFKUoFc78aqa36ppB5pVNdEVofjfhN5usSsfxLcfwoNbE1CvYtUugVuz+z5+S4v8AaR+5StJVu3+z5+S4v9pH7lKDa9KUoFKptoY6OCJ5ZmyRoMzsbkADeTbW1WqXhjgkBL4hVCrG7Fg4ASawic3GikkDMdNaDzww4Ox4+OOLEJnhDlnUHK4ORlR0bszG46QenccW2NwU2hgoxFhJlaA44OVxFnkGECqCNBbNcHQW0C7jcVmz8IMMJOTMyBuUWLfpyrqXSLNuDlRcLe9eG4S4UR8oZ0EZ0Dm+UkvkAU/pc7TSgw3Z3AaUri4sSAcFPihJHhc13SMcoWZXHgMXMbWB0CEX1qn2fwMx+BTEx7MnXknmhMKYm0jLEAeXNt29hYdIToJrKsfwrj/8Y4aSF1mxXydyzOCCAc6qAp+kBtzWtVy2rwgw2GOXETJGchks2/IpClyBuUEjWgsfBXYE+H2hjpbiPCzsjQwXuQ4UcrKQNFu1za/TqBapPBjg7PHMzYsuzx4qaWKZJRkkimsAki+FoNMhGUZRY1dPnfh/lUsF2+ghE8smVzGFYXWxA1GUE5t2616nNwuwYCnl158BxK819YBe8vg+CLGgvYqNWZuFWEDBeXUkwLiAFDNeFiFWRcoOYEkAW66qdmbbgxDSLBIHMLZJbBrK/ShJFsw6RvHTQXClKUGKcan5mxv6k+0VyteuqeNT8zY39SfaK5ToPRqKf15ql3qdDuP9dFBA1CvZFQtQeaunA2EvtTAqBf8A8uA27BKpb1A1bQKyfiqgz7bwYtezs57MsbG/ntQdV0pSgUpUKCNKA0oFKUoFad44MPaSUfXRJB/p5rW+5fXW4q17xwbLL4dcQovyV1kt4t7DMewHf1Ak0HPcJ5o7ND5Rp/CvVesZhmiYkaqakiUdfn09tB7Nbu/s9/kuL/aV/cpWjuUHWPOKzHgJxhvsuKWOOGOblZBIS0hSxChbWCm+6g6XpWju/tL9jh9M3wU7+8v2OH0zfBQbe4S7K+V4SbD5sgmjaMta9g2hNri9YhtHizEyTIcQRy2Gw+HJEY0GGZWDDndOXd21h/f3l+xw+mb4Kd/eX7HF6ZvgoNkbL4GpBLOwZXWeQTlZI1cpOBYyRsTzQd9rEi+hFUDcXMamQ4eeSAStC7Rp/dF4nzs+S+mfQEKQNO2sG7/Ev2OL0zfBUO/xL9ji9M3wUF8XgfPFiMPh4Y5Gih2kMaZ3yKhSSNjIFs1yVIVbEAm+61zWU8MuBQ2gzFsQ8ath2gKAAi5kSQSDXfzLa30J3Vrrv8S/Y4vTN8FO/wAy/Y4vTN8FBsL5kWed1nN8Tg0wsl0BH0aZFdecLabwb+WqPvci0Y+UH6PZz7PHM3q4I5Xwt4vurCe/xL9ii9M3wVDv8zfYovTN8FBnOF4v2idJIsTlePZy4BG5MGwVgwnALeGLaDde1VmxeB0mFijiw+KaNEeN3yohaVlLmcyM1yTIWW5FrBFA6a113+ZvsUXpm+Cnf6m+xR+mb4KDeYqNaK7/AFN9ij9M3wU7/U32KP0zfBQbL40/zNjf1J9orlGtocJuOKXGYSbDNhI0EyFC4lZit+m2UXrV9qCFT4BofL/+V4iiLHmj7+qq0YcjTqoJJFebVNKWryRQeK2R/Z/2WZNpSTkc2CAi/wDjlIVR+EP6q15hcK8sixxKXkc5URdWY9QH8a6f4tOCQ2bghG1jNIeUnI1GcgDKD9VQLec9NBllKUoFSpHsam1QYqXnG3RpQUksrr4DEeY+0VbMTtHEDdIR/pT4ayGTD3qmkwF6DE8RtfGDdMR/oi+CqU7ax/jz+CH4Ky19lX6K8dx+ygxTu1j/AB59HD8FQO2cd48+jh+Css7j9lO4/ZQayxPB8SMWdRdtTYBR+FbD1VSNwOiP/wAx/uHsNbY7j9lO4/ZQam+ZcPi/W/vqHzLh8X6399ba7j9lO4/ZQal+ZcPi/W/vp8y4fF+t/fW2u4/ZTuP2UGpfmXD4v1v76fMqHxfrf31truP2U7j9lBqX5lw+L9b++nzKh8X6399ba7j9lO4/ZQal+ZcPi/W/vp8yofF+t/fW2u4/ZTuP2UGpfmVD4v1v76fMqHxY87e+ttdx+yncfsoNS/MqDxQ87e+nzKg8UPO3vrbXcfsp3H7KDUvzKg8UPO3vp8yoPFDzt76213H7Kdx+yg1L8yYPFDzt76fMmDxQ87e+ttdx+yncfsoNULwPiG5Lfe3voeB8X1PW/vra/cfsp3H7KDUp4Fw+L/3P76geBEHi/wDc/wAVbb7j9lO4/ZQa82DgHwV/kmWItvYJGznsLupa3Zerx3ax/jz+CH4KyvuP2U7j9lBi8e2sd0zn8EPwVcMNtXFnfKT/AKI/hq8DY/ZU6PZluigpYcZMwszk/co9gqsij0qojwdqnrBQVNQNKUEKhSlApSlApSlApSlApSlApSlApSlApSlApSlApSlApSlApSlApSlApSlApSlAqIpSgjUaUoP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0" y="1340768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Wingdings" panose="05000000000000000000" pitchFamily="2" charset="2"/>
              <a:buChar char="ü"/>
            </a:pPr>
            <a:r>
              <a:rPr lang="tr-TR" sz="3200" b="1" dirty="0">
                <a:solidFill>
                  <a:srgbClr val="FF0000"/>
                </a:solidFill>
              </a:rPr>
              <a:t>TÜM YAZILILARIN TARİHLERİ</a:t>
            </a:r>
          </a:p>
          <a:p>
            <a:pPr marL="742950" indent="-742950">
              <a:buFont typeface="Wingdings" panose="05000000000000000000" pitchFamily="2" charset="2"/>
              <a:buChar char="ü"/>
            </a:pPr>
            <a:r>
              <a:rPr lang="tr-TR" sz="3200" b="1" dirty="0">
                <a:solidFill>
                  <a:srgbClr val="FF0000"/>
                </a:solidFill>
              </a:rPr>
              <a:t>VELİ ÖĞRETMEN GÖRÜŞME SAATLERİ</a:t>
            </a:r>
          </a:p>
          <a:p>
            <a:pPr marL="742950" indent="-742950">
              <a:buFont typeface="Wingdings" panose="05000000000000000000" pitchFamily="2" charset="2"/>
              <a:buChar char="ü"/>
            </a:pPr>
            <a:r>
              <a:rPr lang="tr-TR" sz="3200" b="1" dirty="0">
                <a:solidFill>
                  <a:srgbClr val="FF0000"/>
                </a:solidFill>
              </a:rPr>
              <a:t>PANSİYON BİLGİ (NÖBET-YEMEK)</a:t>
            </a:r>
          </a:p>
          <a:p>
            <a:pPr marL="742950" indent="-742950">
              <a:buFont typeface="Wingdings" panose="05000000000000000000" pitchFamily="2" charset="2"/>
              <a:buChar char="ü"/>
            </a:pPr>
            <a:r>
              <a:rPr lang="tr-TR" sz="3200" b="1" dirty="0">
                <a:solidFill>
                  <a:srgbClr val="FF0000"/>
                </a:solidFill>
              </a:rPr>
              <a:t>OKUL FAALİYETLERİ</a:t>
            </a:r>
          </a:p>
          <a:p>
            <a:pPr marL="742950" indent="-742950">
              <a:buFont typeface="Wingdings" panose="05000000000000000000" pitchFamily="2" charset="2"/>
              <a:buChar char="ü"/>
            </a:pPr>
            <a:r>
              <a:rPr lang="tr-TR" sz="3200" b="1" dirty="0">
                <a:solidFill>
                  <a:srgbClr val="FF0000"/>
                </a:solidFill>
              </a:rPr>
              <a:t>TÜM DUYURULAR</a:t>
            </a:r>
          </a:p>
          <a:p>
            <a:pPr algn="ctr"/>
            <a:r>
              <a:rPr lang="tr-TR" sz="2800" b="1" dirty="0">
                <a:solidFill>
                  <a:schemeClr val="tx1">
                    <a:lumMod val="95000"/>
                  </a:schemeClr>
                </a:solidFill>
              </a:rPr>
              <a:t>Okulun internet sayfasında</a:t>
            </a:r>
          </a:p>
          <a:p>
            <a:pPr algn="ctr"/>
            <a:r>
              <a:rPr lang="tr-TR" sz="3200" b="1" u="sng" dirty="0">
                <a:solidFill>
                  <a:srgbClr val="00B0F0"/>
                </a:solidFill>
                <a:hlinkClick r:id="rId2"/>
              </a:rPr>
              <a:t>http</a:t>
            </a:r>
            <a:r>
              <a:rPr lang="tr-TR" sz="3200" b="1" u="sng" dirty="0" smtClean="0">
                <a:solidFill>
                  <a:srgbClr val="00B0F0"/>
                </a:solidFill>
                <a:hlinkClick r:id="rId2"/>
              </a:rPr>
              <a:t>://kayapinarfenlisesi.meb.k12.tr</a:t>
            </a:r>
            <a:r>
              <a:rPr lang="tr-TR" sz="3200" b="1" u="sng" dirty="0">
                <a:solidFill>
                  <a:srgbClr val="00B0F0"/>
                </a:solidFill>
                <a:hlinkClick r:id="rId2"/>
              </a:rPr>
              <a:t>/</a:t>
            </a:r>
            <a:endParaRPr lang="tr-TR" sz="3200" b="1" u="sng" dirty="0">
              <a:solidFill>
                <a:srgbClr val="00B0F0"/>
              </a:solidFill>
            </a:endParaRPr>
          </a:p>
          <a:p>
            <a:pPr algn="ctr"/>
            <a:r>
              <a:rPr lang="tr-TR" sz="3200" b="1" u="sng" dirty="0">
                <a:solidFill>
                  <a:srgbClr val="00B0F0"/>
                </a:solidFill>
              </a:rPr>
              <a:t>Okulun meali:</a:t>
            </a:r>
          </a:p>
          <a:p>
            <a:pPr algn="ctr"/>
            <a:r>
              <a:rPr lang="tr-TR" sz="3200" b="1" u="sng" dirty="0" smtClean="0">
                <a:solidFill>
                  <a:srgbClr val="00B0F0"/>
                </a:solidFill>
              </a:rPr>
              <a:t>769010@meb.k12.tr</a:t>
            </a:r>
            <a:endParaRPr lang="tr-TR" sz="3200" b="1" u="sng" dirty="0">
              <a:solidFill>
                <a:srgbClr val="00B0F0"/>
              </a:solidFill>
            </a:endParaRPr>
          </a:p>
          <a:p>
            <a:pPr algn="ctr"/>
            <a:endParaRPr lang="tr-TR" sz="2800" b="1" u="sng" dirty="0">
              <a:solidFill>
                <a:srgbClr val="0070C0"/>
              </a:solidFill>
              <a:latin typeface="Times New Roman"/>
            </a:endParaRPr>
          </a:p>
          <a:p>
            <a:pPr algn="just"/>
            <a:r>
              <a:rPr lang="tr-TR" sz="2800" b="1" u="sng" dirty="0">
                <a:solidFill>
                  <a:srgbClr val="0070C0"/>
                </a:solidFill>
                <a:latin typeface="Times New Roman"/>
              </a:rPr>
              <a:t>Okulun telefonu	</a:t>
            </a:r>
            <a:r>
              <a:rPr lang="tr-TR" sz="2800" b="1" dirty="0">
                <a:solidFill>
                  <a:srgbClr val="0070C0"/>
                </a:solidFill>
                <a:latin typeface="Times New Roman"/>
              </a:rPr>
              <a:t>: </a:t>
            </a:r>
            <a:r>
              <a:rPr lang="tr-TR" sz="2800" dirty="0"/>
              <a:t>(</a:t>
            </a:r>
            <a:r>
              <a:rPr lang="tr-TR" sz="2800" dirty="0" smtClean="0"/>
              <a:t>412) 503 07 32</a:t>
            </a:r>
            <a:endParaRPr lang="tr-TR" sz="2800" b="1" u="sng" dirty="0">
              <a:solidFill>
                <a:srgbClr val="0070C0"/>
              </a:solidFill>
              <a:latin typeface="Times New Roman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0" y="476672"/>
            <a:ext cx="9144000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tr-TR" sz="3600" b="1" dirty="0">
                <a:solidFill>
                  <a:srgbClr val="FFFFFF"/>
                </a:solidFill>
              </a:rPr>
              <a:t>OKUL İLETİŞİM ADRESİ</a:t>
            </a:r>
          </a:p>
        </p:txBody>
      </p:sp>
    </p:spTree>
    <p:extLst>
      <p:ext uri="{BB962C8B-B14F-4D97-AF65-F5344CB8AC3E}">
        <p14:creationId xmlns:p14="http://schemas.microsoft.com/office/powerpoint/2010/main" val="17603556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16332" y="545283"/>
            <a:ext cx="7886700" cy="5811067"/>
          </a:xfrm>
        </p:spPr>
        <p:txBody>
          <a:bodyPr>
            <a:noAutofit/>
          </a:bodyPr>
          <a:lstStyle/>
          <a:p>
            <a:pPr algn="ctr"/>
            <a:r>
              <a:rPr lang="tr-TR" sz="40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SAĞLIKLI</a:t>
            </a:r>
            <a: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  <a:t/>
            </a:r>
            <a:b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tr-TR" sz="40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MUTLU</a:t>
            </a:r>
            <a: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b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  <a:t>VE </a:t>
            </a:r>
            <a:b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tr-TR" sz="40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BAŞARILARLA</a:t>
            </a:r>
            <a: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b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  <a:t>DOLU BİR DERS YILI</a:t>
            </a:r>
            <a:b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  <a:t>GEÇİRMENİZ DİLEĞİYLE…</a:t>
            </a:r>
            <a:b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  <a:t/>
            </a:r>
            <a:br>
              <a:rPr lang="tr-TR" sz="40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tr-TR" sz="2500" b="1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Mehmet YALÇIN</a:t>
            </a:r>
            <a:r>
              <a:rPr lang="tr-TR" sz="2500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sz="2500" b="1" i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sz="2500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>Okul Müdürü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14F32-E6C1-41C6-A65E-E7333C1BFF9E}" type="datetime1">
              <a:rPr lang="tr-TR" smtClean="0"/>
              <a:t>4.08.2025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</p:spTree>
    <p:extLst>
      <p:ext uri="{BB962C8B-B14F-4D97-AF65-F5344CB8AC3E}">
        <p14:creationId xmlns:p14="http://schemas.microsoft.com/office/powerpoint/2010/main" val="37754376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>
            <a:extLst>
              <a:ext uri="{FF2B5EF4-FFF2-40B4-BE49-F238E27FC236}">
                <a16:creationId xmlns:a16="http://schemas.microsoft.com/office/drawing/2014/main" xmlns="" id="{C9621CF5-2211-45F7-8386-BB91BE1075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7509155"/>
              </p:ext>
            </p:extLst>
          </p:nvPr>
        </p:nvGraphicFramePr>
        <p:xfrm>
          <a:off x="190500" y="1028700"/>
          <a:ext cx="8686800" cy="466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70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85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776997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SINIFLAR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P.TESİ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SALI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ÇARŞ.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PERŞ.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CUMA</a:t>
                      </a:r>
                    </a:p>
                  </a:txBody>
                  <a:tcPr marL="91439" marR="91439" marT="45732" marB="45732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86673">
                <a:tc>
                  <a:txBody>
                    <a:bodyPr/>
                    <a:lstStyle/>
                    <a:p>
                      <a:r>
                        <a:rPr lang="tr-TR" sz="2500" b="1" dirty="0"/>
                        <a:t>SABAH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/>
                        <a:t>5 </a:t>
                      </a:r>
                    </a:p>
                    <a:p>
                      <a:pPr algn="ctr"/>
                      <a:r>
                        <a:rPr lang="tr-TR" sz="2000" b="1" dirty="0"/>
                        <a:t>ders</a:t>
                      </a:r>
                      <a:r>
                        <a:rPr lang="tr-TR" sz="2000" b="1" baseline="0" dirty="0"/>
                        <a:t> </a:t>
                      </a:r>
                      <a:r>
                        <a:rPr lang="tr-TR" sz="2000" b="1" dirty="0"/>
                        <a:t>saati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/>
                        <a:t>5 </a:t>
                      </a:r>
                    </a:p>
                    <a:p>
                      <a:pPr algn="ctr"/>
                      <a:r>
                        <a:rPr lang="tr-TR" sz="2000" b="1" dirty="0"/>
                        <a:t>ders</a:t>
                      </a:r>
                      <a:r>
                        <a:rPr lang="tr-TR" sz="2000" b="1" baseline="0" dirty="0"/>
                        <a:t> </a:t>
                      </a:r>
                      <a:r>
                        <a:rPr lang="tr-TR" sz="2000" b="1" dirty="0"/>
                        <a:t>saati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/>
                        <a:t>5 </a:t>
                      </a:r>
                    </a:p>
                    <a:p>
                      <a:pPr algn="ctr"/>
                      <a:r>
                        <a:rPr lang="tr-TR" sz="2000" b="1" dirty="0"/>
                        <a:t>ders</a:t>
                      </a:r>
                      <a:r>
                        <a:rPr lang="tr-TR" sz="2000" b="1" baseline="0" dirty="0"/>
                        <a:t> </a:t>
                      </a:r>
                      <a:r>
                        <a:rPr lang="tr-TR" sz="2000" b="1" dirty="0"/>
                        <a:t>saati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/>
                        <a:t>5 </a:t>
                      </a:r>
                    </a:p>
                    <a:p>
                      <a:pPr algn="ctr"/>
                      <a:r>
                        <a:rPr lang="tr-TR" sz="2000" b="1" dirty="0"/>
                        <a:t>ders</a:t>
                      </a:r>
                      <a:r>
                        <a:rPr lang="tr-TR" sz="2000" b="1" baseline="0" dirty="0"/>
                        <a:t> </a:t>
                      </a:r>
                      <a:r>
                        <a:rPr lang="tr-TR" sz="2000" b="1" dirty="0"/>
                        <a:t>saati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/>
                        <a:t>5 </a:t>
                      </a:r>
                    </a:p>
                    <a:p>
                      <a:pPr algn="ctr"/>
                      <a:r>
                        <a:rPr lang="tr-TR" sz="2000" b="1" dirty="0"/>
                        <a:t>ders</a:t>
                      </a:r>
                      <a:r>
                        <a:rPr lang="tr-TR" sz="2000" b="1" baseline="0" dirty="0"/>
                        <a:t> </a:t>
                      </a:r>
                      <a:r>
                        <a:rPr lang="tr-TR" sz="2000" b="1" dirty="0"/>
                        <a:t>saati</a:t>
                      </a:r>
                    </a:p>
                  </a:txBody>
                  <a:tcPr marL="91439" marR="91439" marT="45732" marB="45732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16907">
                <a:tc gridSpan="6">
                  <a:txBody>
                    <a:bodyPr/>
                    <a:lstStyle/>
                    <a:p>
                      <a:pPr algn="ctr"/>
                      <a:r>
                        <a:rPr lang="tr-TR" sz="2200" b="1" dirty="0">
                          <a:solidFill>
                            <a:srgbClr val="FF0000"/>
                          </a:solidFill>
                        </a:rPr>
                        <a:t>(12:00-13:00)  Öğlen Arası </a:t>
                      </a:r>
                      <a:r>
                        <a:rPr lang="tr-TR" sz="2200" b="1" dirty="0" smtClean="0">
                          <a:solidFill>
                            <a:srgbClr val="FF0000"/>
                          </a:solidFill>
                        </a:rPr>
                        <a:t>45 </a:t>
                      </a:r>
                      <a:r>
                        <a:rPr lang="tr-TR" sz="2200" b="1" dirty="0">
                          <a:solidFill>
                            <a:srgbClr val="FF0000"/>
                          </a:solidFill>
                        </a:rPr>
                        <a:t>dk (Değişebilir)</a:t>
                      </a:r>
                      <a:endParaRPr lang="tr-TR" sz="22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39" marR="91439" marT="45732" marB="45732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2000" b="1" dirty="0"/>
                    </a:p>
                  </a:txBody>
                  <a:tcPr marL="91439" marR="91439" marT="45732" marB="45732"/>
                </a:tc>
                <a:tc hMerge="1">
                  <a:txBody>
                    <a:bodyPr/>
                    <a:lstStyle/>
                    <a:p>
                      <a:endParaRPr lang="tr-TR" sz="2000" b="1" dirty="0"/>
                    </a:p>
                  </a:txBody>
                  <a:tcPr marL="91439" marR="91439" marT="45732" marB="45732"/>
                </a:tc>
                <a:tc hMerge="1">
                  <a:txBody>
                    <a:bodyPr/>
                    <a:lstStyle/>
                    <a:p>
                      <a:endParaRPr lang="tr-TR" sz="2000" b="1" dirty="0"/>
                    </a:p>
                  </a:txBody>
                  <a:tcPr marL="91439" marR="91439" marT="45732" marB="45732"/>
                </a:tc>
                <a:tc hMerge="1">
                  <a:txBody>
                    <a:bodyPr/>
                    <a:lstStyle/>
                    <a:p>
                      <a:endParaRPr lang="tr-TR" sz="2000" b="1" dirty="0"/>
                    </a:p>
                  </a:txBody>
                  <a:tcPr marL="91439" marR="91439" marT="45732" marB="45732"/>
                </a:tc>
                <a:extLst>
                  <a:ext uri="{0D108BD9-81ED-4DB2-BD59-A6C34878D82A}">
                    <a16:rowId xmlns:a16="http://schemas.microsoft.com/office/drawing/2014/main" xmlns="" val="331499537"/>
                  </a:ext>
                </a:extLst>
              </a:tr>
              <a:tr h="1486673">
                <a:tc>
                  <a:txBody>
                    <a:bodyPr/>
                    <a:lstStyle/>
                    <a:p>
                      <a:r>
                        <a:rPr lang="tr-TR" sz="2400" b="1" dirty="0"/>
                        <a:t>ÖĞLEN SONRASI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/>
                        <a:t>3 </a:t>
                      </a:r>
                    </a:p>
                    <a:p>
                      <a:pPr algn="ctr"/>
                      <a:r>
                        <a:rPr lang="tr-TR" sz="2000" b="1" dirty="0"/>
                        <a:t>ders</a:t>
                      </a:r>
                      <a:r>
                        <a:rPr lang="tr-TR" sz="2000" b="1" baseline="0" dirty="0"/>
                        <a:t> </a:t>
                      </a:r>
                      <a:r>
                        <a:rPr lang="tr-TR" sz="2000" b="1" dirty="0"/>
                        <a:t>saati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/>
                        <a:t>3 </a:t>
                      </a:r>
                    </a:p>
                    <a:p>
                      <a:pPr algn="ctr"/>
                      <a:r>
                        <a:rPr lang="tr-TR" sz="2000" b="1" dirty="0"/>
                        <a:t>ders</a:t>
                      </a:r>
                      <a:r>
                        <a:rPr lang="tr-TR" sz="2000" b="1" baseline="0" dirty="0"/>
                        <a:t> </a:t>
                      </a:r>
                      <a:r>
                        <a:rPr lang="tr-TR" sz="2000" b="1" dirty="0"/>
                        <a:t>saati</a:t>
                      </a:r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/>
                        <a:t>3 </a:t>
                      </a:r>
                    </a:p>
                    <a:p>
                      <a:pPr algn="ctr"/>
                      <a:r>
                        <a:rPr lang="tr-TR" sz="2000" b="1"/>
                        <a:t>ders</a:t>
                      </a:r>
                      <a:r>
                        <a:rPr lang="tr-TR" sz="2000" b="1" baseline="0"/>
                        <a:t> </a:t>
                      </a:r>
                      <a:r>
                        <a:rPr lang="tr-TR" sz="2000" b="1"/>
                        <a:t>saati</a:t>
                      </a:r>
                      <a:endParaRPr lang="tr-TR" sz="2000" b="1" dirty="0"/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/>
                        <a:t>3 </a:t>
                      </a:r>
                    </a:p>
                    <a:p>
                      <a:pPr algn="ctr"/>
                      <a:r>
                        <a:rPr lang="tr-TR" sz="2000" b="1"/>
                        <a:t>ders</a:t>
                      </a:r>
                      <a:r>
                        <a:rPr lang="tr-TR" sz="2000" b="1" baseline="0"/>
                        <a:t> </a:t>
                      </a:r>
                      <a:r>
                        <a:rPr lang="tr-TR" sz="2000" b="1"/>
                        <a:t>saati</a:t>
                      </a:r>
                      <a:endParaRPr lang="tr-TR" sz="2000" b="1" dirty="0"/>
                    </a:p>
                  </a:txBody>
                  <a:tcPr marL="91439" marR="91439"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/>
                        <a:t>3 </a:t>
                      </a:r>
                    </a:p>
                    <a:p>
                      <a:pPr algn="ctr"/>
                      <a:r>
                        <a:rPr lang="tr-TR" sz="2000" b="1" dirty="0"/>
                        <a:t>ders</a:t>
                      </a:r>
                      <a:r>
                        <a:rPr lang="tr-TR" sz="2000" b="1" baseline="0" dirty="0"/>
                        <a:t> </a:t>
                      </a:r>
                      <a:r>
                        <a:rPr lang="tr-TR" sz="2000" b="1" dirty="0"/>
                        <a:t>saati</a:t>
                      </a:r>
                    </a:p>
                  </a:txBody>
                  <a:tcPr marL="91439" marR="91439" marT="45732" marB="45732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Unvan 1">
            <a:extLst>
              <a:ext uri="{FF2B5EF4-FFF2-40B4-BE49-F238E27FC236}">
                <a16:creationId xmlns:a16="http://schemas.microsoft.com/office/drawing/2014/main" xmlns="" id="{3C31AB63-DDA9-4A33-A395-72D6289A1113}"/>
              </a:ext>
            </a:extLst>
          </p:cNvPr>
          <p:cNvSpPr txBox="1">
            <a:spLocks/>
          </p:cNvSpPr>
          <p:nvPr/>
        </p:nvSpPr>
        <p:spPr>
          <a:xfrm>
            <a:off x="257175" y="404664"/>
            <a:ext cx="8620125" cy="50405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t">
            <a:normAutofit fontScale="90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1200"/>
              </a:spcBef>
              <a:defRPr/>
            </a:pPr>
            <a:r>
              <a:rPr lang="tr-TR" sz="3600" b="1" dirty="0">
                <a:solidFill>
                  <a:srgbClr val="FFFF00"/>
                </a:solidFill>
                <a:latin typeface="Arial Black" panose="020B0A04020102020204" pitchFamily="34" charset="0"/>
              </a:rPr>
              <a:t>HAFTALIK DERS SAAT SAYISI</a:t>
            </a:r>
          </a:p>
        </p:txBody>
      </p:sp>
    </p:spTree>
    <p:extLst>
      <p:ext uri="{BB962C8B-B14F-4D97-AF65-F5344CB8AC3E}">
        <p14:creationId xmlns:p14="http://schemas.microsoft.com/office/powerpoint/2010/main" val="35059296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>
            <a:extLst>
              <a:ext uri="{FF2B5EF4-FFF2-40B4-BE49-F238E27FC236}">
                <a16:creationId xmlns:a16="http://schemas.microsoft.com/office/drawing/2014/main" xmlns="" id="{3C31AB63-DDA9-4A33-A395-72D6289A1113}"/>
              </a:ext>
            </a:extLst>
          </p:cNvPr>
          <p:cNvSpPr txBox="1">
            <a:spLocks/>
          </p:cNvSpPr>
          <p:nvPr/>
        </p:nvSpPr>
        <p:spPr>
          <a:xfrm>
            <a:off x="343949" y="548679"/>
            <a:ext cx="8590501" cy="1020061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1200"/>
              </a:spcBef>
              <a:defRPr/>
            </a:pPr>
            <a:r>
              <a:rPr lang="tr-TR" sz="2000" b="1" dirty="0">
                <a:solidFill>
                  <a:srgbClr val="FFFF00"/>
                </a:solidFill>
                <a:latin typeface="Arial Black" panose="020B0A04020102020204" pitchFamily="34" charset="0"/>
              </a:rPr>
              <a:t>Zaman çizelgesi 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  <a:defRPr/>
            </a:pPr>
            <a:r>
              <a:rPr lang="tr-TR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(</a:t>
            </a:r>
            <a:r>
              <a:rPr lang="tr-TR" sz="2000" i="1" dirty="0">
                <a:solidFill>
                  <a:srgbClr val="FF0000"/>
                </a:solidFill>
                <a:latin typeface="Arial Black" panose="020B0A04020102020204" pitchFamily="34" charset="0"/>
              </a:rPr>
              <a:t>değişiklikler olabilir)</a:t>
            </a:r>
          </a:p>
        </p:txBody>
      </p:sp>
      <p:graphicFrame>
        <p:nvGraphicFramePr>
          <p:cNvPr id="8" name="Diyagram 7"/>
          <p:cNvGraphicFramePr/>
          <p:nvPr>
            <p:extLst>
              <p:ext uri="{D42A27DB-BD31-4B8C-83A1-F6EECF244321}">
                <p14:modId xmlns:p14="http://schemas.microsoft.com/office/powerpoint/2010/main" val="213517037"/>
              </p:ext>
            </p:extLst>
          </p:nvPr>
        </p:nvGraphicFramePr>
        <p:xfrm>
          <a:off x="-19922" y="1916832"/>
          <a:ext cx="9144000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yagram 8"/>
          <p:cNvGraphicFramePr/>
          <p:nvPr>
            <p:extLst>
              <p:ext uri="{D42A27DB-BD31-4B8C-83A1-F6EECF244321}">
                <p14:modId xmlns:p14="http://schemas.microsoft.com/office/powerpoint/2010/main" val="669672043"/>
              </p:ext>
            </p:extLst>
          </p:nvPr>
        </p:nvGraphicFramePr>
        <p:xfrm>
          <a:off x="-12481" y="3789040"/>
          <a:ext cx="9144000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7528476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95536" y="126892"/>
            <a:ext cx="7992886" cy="543594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</a:rPr>
              <a:t>9- SINIFI DERSLERİ HAFTALIK SAATİ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95542"/>
              </p:ext>
            </p:extLst>
          </p:nvPr>
        </p:nvGraphicFramePr>
        <p:xfrm>
          <a:off x="395536" y="670486"/>
          <a:ext cx="7992886" cy="59624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410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80695">
                  <a:extLst>
                    <a:ext uri="{9D8B030D-6E8A-4147-A177-3AD203B41FA5}">
                      <a16:colId xmlns:a16="http://schemas.microsoft.com/office/drawing/2014/main" xmlns="" val="4113988969"/>
                    </a:ext>
                  </a:extLst>
                </a:gridCol>
                <a:gridCol w="19711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i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DERSLER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Ortak/Seçmeli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SAAT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926584899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Türk Dili ve Edebiyatı</a:t>
                      </a:r>
                      <a:endParaRPr lang="tr-TR" sz="2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ortak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Din K. Ahlak</a:t>
                      </a:r>
                      <a:endParaRPr lang="tr-TR" sz="2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  <a:endParaRPr kumimoji="0" lang="tr-T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Tarih</a:t>
                      </a:r>
                      <a:endParaRPr lang="tr-TR" sz="2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  <a:endParaRPr kumimoji="0" lang="tr-T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Coğrafya</a:t>
                      </a:r>
                      <a:endParaRPr lang="tr-TR" sz="2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  <a:endParaRPr kumimoji="0" lang="tr-T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Fen Lisesi Matematik</a:t>
                      </a:r>
                      <a:endParaRPr lang="tr-TR" sz="2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  <a:endParaRPr kumimoji="0" lang="tr-T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Fen Lisesi Fizik</a:t>
                      </a:r>
                      <a:endParaRPr lang="tr-TR" sz="2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Fen Lisesi Kimya</a:t>
                      </a:r>
                      <a:endParaRPr lang="tr-TR" sz="2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  <a:endParaRPr kumimoji="0" lang="tr-T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Fen Lisesi Biyoloji</a:t>
                      </a:r>
                      <a:endParaRPr lang="tr-TR" sz="2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  <a:endParaRPr kumimoji="0" lang="tr-T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Sağlık Bilgisi ve Trafik Kül</a:t>
                      </a:r>
                      <a:endParaRPr lang="tr-TR" sz="2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  <a:endParaRPr kumimoji="0" lang="tr-T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Yabancı Dil(</a:t>
                      </a:r>
                      <a:r>
                        <a:rPr lang="tr-TR" sz="2000" b="1" u="none" strike="noStrike" dirty="0" err="1">
                          <a:effectLst/>
                        </a:rPr>
                        <a:t>İng</a:t>
                      </a:r>
                      <a:r>
                        <a:rPr lang="tr-TR" sz="2000" b="1" u="none" strike="noStrike" dirty="0">
                          <a:effectLst/>
                        </a:rPr>
                        <a:t>)</a:t>
                      </a:r>
                      <a:endParaRPr lang="tr-TR" sz="2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Beden Eğitimi ve Spor</a:t>
                      </a:r>
                      <a:endParaRPr lang="tr-TR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  <a:endParaRPr kumimoji="0" lang="tr-T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Görsel Sanatlar/Resim</a:t>
                      </a:r>
                      <a:endParaRPr lang="tr-TR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  <a:endParaRPr kumimoji="0" lang="tr-T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u="none" strike="noStrike" dirty="0">
                          <a:effectLst/>
                        </a:rPr>
                        <a:t>Bilgisayar Bilimi</a:t>
                      </a:r>
                      <a:endParaRPr lang="tr-TR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  <a:endParaRPr kumimoji="0" lang="tr-T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i="0" u="none" strike="noStrike" dirty="0">
                          <a:effectLst/>
                          <a:latin typeface="Arial" panose="020B0604020202020204" pitchFamily="34" charset="0"/>
                        </a:rPr>
                        <a:t>Rehberlik Dersi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ortak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Peygamberimizin Hayatı</a:t>
                      </a:r>
                      <a:endParaRPr lang="tr-TR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seçmeli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u="none" strike="noStrike" dirty="0">
                          <a:effectLst/>
                        </a:rPr>
                        <a:t>Adabı Muaşeret</a:t>
                      </a:r>
                      <a:endParaRPr lang="tr-TR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seçmeli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1" i="0" u="none" strike="noStrike" dirty="0">
                          <a:effectLst/>
                          <a:latin typeface="Arial" panose="020B0604020202020204" pitchFamily="34" charset="0"/>
                        </a:rPr>
                        <a:t>II. </a:t>
                      </a:r>
                      <a:r>
                        <a:rPr lang="tr-TR" sz="2000" b="1" i="0" u="none" strike="noStrike" dirty="0" err="1">
                          <a:effectLst/>
                          <a:latin typeface="Arial" panose="020B0604020202020204" pitchFamily="34" charset="0"/>
                        </a:rPr>
                        <a:t>Yabanci</a:t>
                      </a:r>
                      <a:r>
                        <a:rPr lang="tr-TR" sz="2000" b="1" i="0" u="none" strike="noStrike" dirty="0">
                          <a:effectLst/>
                          <a:latin typeface="Arial" panose="020B0604020202020204" pitchFamily="34" charset="0"/>
                        </a:rPr>
                        <a:t> Dil Almanca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seçmeli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48828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44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C31AB63-DDA9-4A33-A395-72D6289A1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" y="1196753"/>
            <a:ext cx="8743949" cy="504056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3600" b="1" dirty="0">
                <a:solidFill>
                  <a:srgbClr val="FFFF00"/>
                </a:solidFill>
                <a:latin typeface="Arial Black" panose="020B0A04020102020204" pitchFamily="34" charset="0"/>
              </a:rPr>
              <a:t>Şubelerin oluşumu</a:t>
            </a: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650955541"/>
              </p:ext>
            </p:extLst>
          </p:nvPr>
        </p:nvGraphicFramePr>
        <p:xfrm>
          <a:off x="-19922" y="1916832"/>
          <a:ext cx="9144000" cy="3904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04532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8649" y="365127"/>
            <a:ext cx="8029575" cy="703820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FFFF00"/>
                </a:solidFill>
                <a:latin typeface="+mn-lt"/>
              </a:rPr>
              <a:t>İDARECİ KADROSU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1B47-37F8-4B30-A525-51146636FFD3}" type="datetime1">
              <a:rPr lang="tr-TR" smtClean="0"/>
              <a:t>4.08.2025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  <p:graphicFrame>
        <p:nvGraphicFramePr>
          <p:cNvPr id="6" name="9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613944"/>
              </p:ext>
            </p:extLst>
          </p:nvPr>
        </p:nvGraphicFramePr>
        <p:xfrm>
          <a:off x="187890" y="1068948"/>
          <a:ext cx="8830849" cy="5108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026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A49345C9-49C0-4BB5-BA24-AF7FDAF8C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365126"/>
            <a:ext cx="7991475" cy="684211"/>
          </a:xfrm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pPr algn="ctr"/>
            <a:r>
              <a:rPr lang="tr-TR" b="1" dirty="0">
                <a:solidFill>
                  <a:srgbClr val="FFFF00"/>
                </a:solidFill>
              </a:rPr>
              <a:t>SINIF REHBER ÖĞRETMENLERİ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C382943-BC90-4990-95A0-BD659EDB3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28725"/>
            <a:ext cx="7886700" cy="4948238"/>
          </a:xfrm>
        </p:spPr>
        <p:txBody>
          <a:bodyPr/>
          <a:lstStyle/>
          <a:p>
            <a:r>
              <a:rPr lang="tr-TR" sz="2400" b="1" dirty="0"/>
              <a:t>9-A Sınıf Rehber Öğretmeni	: </a:t>
            </a:r>
            <a:r>
              <a:rPr lang="tr-TR" sz="2400" b="1" dirty="0" smtClean="0"/>
              <a:t>…….</a:t>
            </a:r>
            <a:endParaRPr lang="tr-TR" sz="2400" dirty="0"/>
          </a:p>
          <a:p>
            <a:r>
              <a:rPr lang="tr-TR" sz="2400" b="1" dirty="0">
                <a:solidFill>
                  <a:srgbClr val="FF0000"/>
                </a:solidFill>
              </a:rPr>
              <a:t>9-B Sınıf Rehber Öğretmeni 	</a:t>
            </a:r>
            <a:r>
              <a:rPr lang="tr-TR" sz="2400" b="1" dirty="0" smtClean="0">
                <a:solidFill>
                  <a:srgbClr val="FF0000"/>
                </a:solidFill>
              </a:rPr>
              <a:t>:…….</a:t>
            </a:r>
            <a:endParaRPr lang="tr-TR" sz="2400" dirty="0">
              <a:solidFill>
                <a:srgbClr val="FF0000"/>
              </a:solidFill>
            </a:endParaRPr>
          </a:p>
          <a:p>
            <a:r>
              <a:rPr lang="tr-TR" sz="2400" b="1" dirty="0"/>
              <a:t>9-C Sınıf Rehber Öğretmeni 	</a:t>
            </a:r>
            <a:r>
              <a:rPr lang="tr-TR" sz="2400" b="1" dirty="0" smtClean="0"/>
              <a:t>:…….</a:t>
            </a:r>
            <a:endParaRPr lang="tr-TR" sz="2400" dirty="0"/>
          </a:p>
          <a:p>
            <a:r>
              <a:rPr lang="tr-TR" sz="2400" b="1" dirty="0">
                <a:solidFill>
                  <a:srgbClr val="FF0000"/>
                </a:solidFill>
              </a:rPr>
              <a:t>9-D Sınıf Rehber Öğretmeni 	</a:t>
            </a:r>
            <a:r>
              <a:rPr lang="tr-TR" sz="2400" b="1" dirty="0" smtClean="0">
                <a:solidFill>
                  <a:srgbClr val="FF0000"/>
                </a:solidFill>
              </a:rPr>
              <a:t>:…….</a:t>
            </a:r>
          </a:p>
          <a:p>
            <a:r>
              <a:rPr lang="tr-TR" sz="2400" b="1" dirty="0" smtClean="0">
                <a:solidFill>
                  <a:srgbClr val="FF0000"/>
                </a:solidFill>
              </a:rPr>
              <a:t>9-E</a:t>
            </a:r>
            <a:r>
              <a:rPr lang="tr-TR" sz="2400" b="1" dirty="0">
                <a:solidFill>
                  <a:prstClr val="black"/>
                </a:solidFill>
              </a:rPr>
              <a:t> Sınıf Rehber Öğretmeni 	:…….</a:t>
            </a:r>
            <a:endParaRPr lang="tr-TR" sz="2400" dirty="0">
              <a:solidFill>
                <a:srgbClr val="FF0000"/>
              </a:solidFill>
            </a:endParaRP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E5964672-C3D4-4376-94C9-B0947B420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1B47-37F8-4B30-A525-51146636FFD3}" type="datetime1">
              <a:rPr lang="tr-TR" smtClean="0"/>
              <a:t>4.08.2025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F8AB266C-68AB-4563-B51C-1D4AB102C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KAYA KARAKAYA FEN LİSESİ</a:t>
            </a:r>
          </a:p>
        </p:txBody>
      </p:sp>
    </p:spTree>
    <p:extLst>
      <p:ext uri="{BB962C8B-B14F-4D97-AF65-F5344CB8AC3E}">
        <p14:creationId xmlns:p14="http://schemas.microsoft.com/office/powerpoint/2010/main" val="19763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>
            <a:extLst>
              <a:ext uri="{FF2B5EF4-FFF2-40B4-BE49-F238E27FC236}">
                <a16:creationId xmlns:a16="http://schemas.microsoft.com/office/drawing/2014/main" xmlns="" id="{3C31AB63-DDA9-4A33-A395-72D6289A1113}"/>
              </a:ext>
            </a:extLst>
          </p:cNvPr>
          <p:cNvSpPr txBox="1">
            <a:spLocks/>
          </p:cNvSpPr>
          <p:nvPr/>
        </p:nvSpPr>
        <p:spPr>
          <a:xfrm>
            <a:off x="971599" y="1268760"/>
            <a:ext cx="7867913" cy="50405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t">
            <a:normAutofit fontScale="7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1800"/>
              </a:spcBef>
              <a:defRPr/>
            </a:pPr>
            <a:r>
              <a:rPr lang="tr-TR" sz="3600" b="1" dirty="0">
                <a:solidFill>
                  <a:srgbClr val="FFFF00"/>
                </a:solidFill>
                <a:latin typeface="Arial Black" panose="020B0A04020102020204" pitchFamily="34" charset="0"/>
              </a:rPr>
              <a:t>Pansiyon - bursluluk</a:t>
            </a:r>
          </a:p>
        </p:txBody>
      </p:sp>
      <p:sp>
        <p:nvSpPr>
          <p:cNvPr id="7" name="Dikdörtgen 6"/>
          <p:cNvSpPr/>
          <p:nvPr/>
        </p:nvSpPr>
        <p:spPr>
          <a:xfrm>
            <a:off x="971600" y="2132856"/>
            <a:ext cx="7867913" cy="286232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tr-TR" sz="3600" b="1" dirty="0" smtClean="0">
                <a:solidFill>
                  <a:srgbClr val="FFFF00"/>
                </a:solidFill>
              </a:rPr>
              <a:t>Kız öğrencilerimizden </a:t>
            </a:r>
            <a:r>
              <a:rPr lang="tr-TR" sz="3600" b="1" dirty="0">
                <a:solidFill>
                  <a:srgbClr val="FFFF00"/>
                </a:solidFill>
              </a:rPr>
              <a:t>p</a:t>
            </a:r>
            <a:r>
              <a:rPr lang="tr-TR" sz="3600" b="1" dirty="0" smtClean="0">
                <a:solidFill>
                  <a:srgbClr val="FFFF00"/>
                </a:solidFill>
              </a:rPr>
              <a:t>ansiyon </a:t>
            </a:r>
            <a:r>
              <a:rPr lang="tr-TR" sz="3600" b="1" dirty="0">
                <a:solidFill>
                  <a:srgbClr val="FFFF00"/>
                </a:solidFill>
              </a:rPr>
              <a:t>talebi olanlar başvurusunu yapabilir.</a:t>
            </a:r>
          </a:p>
          <a:p>
            <a:pPr algn="ctr"/>
            <a:r>
              <a:rPr lang="tr-TR" sz="3600" b="1" dirty="0">
                <a:solidFill>
                  <a:srgbClr val="FFFF00"/>
                </a:solidFill>
              </a:rPr>
              <a:t>İlköğretimde burslu olup pansiyona –</a:t>
            </a:r>
            <a:r>
              <a:rPr lang="tr-TR" sz="3600" b="1" dirty="0" smtClean="0">
                <a:solidFill>
                  <a:srgbClr val="FFFF00"/>
                </a:solidFill>
              </a:rPr>
              <a:t>DPY-yatılılığa </a:t>
            </a:r>
            <a:r>
              <a:rPr lang="tr-TR" sz="3600" b="1" dirty="0">
                <a:solidFill>
                  <a:srgbClr val="FFFF00"/>
                </a:solidFill>
              </a:rPr>
              <a:t>geçenler,  pansiyon açılınca bursu kesilir</a:t>
            </a:r>
          </a:p>
        </p:txBody>
      </p:sp>
    </p:spTree>
    <p:extLst>
      <p:ext uri="{BB962C8B-B14F-4D97-AF65-F5344CB8AC3E}">
        <p14:creationId xmlns:p14="http://schemas.microsoft.com/office/powerpoint/2010/main" val="24770615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1358</TotalTime>
  <Words>742</Words>
  <Application>Microsoft Office PowerPoint</Application>
  <PresentationFormat>Ekran Gösterisi (4:3)</PresentationFormat>
  <Paragraphs>220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Office Teması</vt:lpstr>
      <vt:lpstr>HOŞ GELDİNİZ. Mehmet YALÇIN Okul Müdürü</vt:lpstr>
      <vt:lpstr>PowerPoint Sunusu</vt:lpstr>
      <vt:lpstr>PowerPoint Sunusu</vt:lpstr>
      <vt:lpstr>PowerPoint Sunusu</vt:lpstr>
      <vt:lpstr>9- SINIFI DERSLERİ HAFTALIK SAATİ</vt:lpstr>
      <vt:lpstr>Şubelerin oluşumu</vt:lpstr>
      <vt:lpstr>İDARECİ KADROSU</vt:lpstr>
      <vt:lpstr>SINIF REHBER ÖĞRETMENLERİ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OKULUMUZUN STRATEJİSİ</vt:lpstr>
      <vt:lpstr>ÖĞRENCİNİN HEDEFLEDİĞİ BAŞARIYA  ULAŞMAK İÇİN;</vt:lpstr>
      <vt:lpstr>KAYIT KABÜL İŞLEMLERİ İÇİN</vt:lpstr>
      <vt:lpstr>PowerPoint Sunusu</vt:lpstr>
      <vt:lpstr>SAĞLIKLI  MUTLU  VE  BAŞARILARLA  DOLU BİR DERS YILI GEÇİRMENİZ DİLEĞİYLE…  Mehmet YALÇIN Okul Müdürü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NEDEN FEN LİSESİ?</dc:title>
  <dc:creator>irfan</dc:creator>
  <cp:lastModifiedBy>hp</cp:lastModifiedBy>
  <cp:revision>218</cp:revision>
  <dcterms:created xsi:type="dcterms:W3CDTF">2017-03-20T13:54:12Z</dcterms:created>
  <dcterms:modified xsi:type="dcterms:W3CDTF">2025-08-04T06:36:33Z</dcterms:modified>
</cp:coreProperties>
</file>